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0"/>
  </p:notesMasterIdLst>
  <p:sldIdLst>
    <p:sldId id="317" r:id="rId2"/>
    <p:sldId id="318" r:id="rId3"/>
    <p:sldId id="311" r:id="rId4"/>
    <p:sldId id="310" r:id="rId5"/>
    <p:sldId id="313" r:id="rId6"/>
    <p:sldId id="314" r:id="rId7"/>
    <p:sldId id="315" r:id="rId8"/>
    <p:sldId id="316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600" autoAdjust="0"/>
    <p:restoredTop sz="94796" autoAdjust="0"/>
  </p:normalViewPr>
  <p:slideViewPr>
    <p:cSldViewPr>
      <p:cViewPr>
        <p:scale>
          <a:sx n="84" d="100"/>
          <a:sy n="84" d="100"/>
        </p:scale>
        <p:origin x="-6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ED9BF7-5AD7-4119-BBD9-1898C961BD3A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C238E48-7E6C-4CAF-81D5-09478BD2A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46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6980-5FD0-4CC5-A490-79C5649544B1}" type="datetimeFigureOut">
              <a:rPr lang="en-US" smtClean="0"/>
              <a:pPr/>
              <a:t>7/25/2015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CAE5-22AF-417C-AD19-804AFABCA54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istentoyoutube.com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istentoyoutube.com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39752" y="0"/>
            <a:ext cx="4464496" cy="6477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kumimoji="0" lang="en-US" altLang="ko-KR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Window media player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548680"/>
            <a:ext cx="8964488" cy="60479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  <a:buAutoNum type="arabicPeriod" startAt="2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89756" y="764704"/>
            <a:ext cx="8964488" cy="63813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  <a:buAutoNum type="arabicPeriod"/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윈도우 미디어 플레이어가 많이 끊길 때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914400" lvl="1" indent="-457200" latinLnBrk="1">
              <a:spcBef>
                <a:spcPct val="20000"/>
              </a:spcBef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윈도우 미디어 플레이어실행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도구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옵션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성능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연결 속도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연결 속도 선택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en-US" altLang="ko-KR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Lan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(10Mbps)</a:t>
            </a:r>
          </a:p>
          <a:p>
            <a:pPr marL="914400" lvl="1" indent="-457200" latinLnBrk="1">
              <a:spcBef>
                <a:spcPct val="20000"/>
              </a:spcBef>
            </a:pP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선택 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네트워크 </a:t>
            </a:r>
            <a:r>
              <a:rPr lang="ko-KR" altLang="en-US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버퍼링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버퍼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10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초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  <a:buAutoNum type="arabicPeriod"/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  <a:tabLst>
                <a:tab pos="2605088" algn="l"/>
              </a:tabLst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    </a:t>
            </a:r>
            <a:r>
              <a:rPr kumimoji="0" lang="ko-KR" alt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네트워크창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스트리밍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프로토콜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UDP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체크 해제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</a:t>
            </a:r>
            <a:r>
              <a:rPr lang="ko-KR" altLang="en-US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스트리밍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프로토콜 </a:t>
            </a:r>
            <a:r>
              <a:rPr lang="ko-KR" altLang="en-US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프록시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설정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HTTP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브라우저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선택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구성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프록시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설정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프록시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설정 </a:t>
            </a:r>
            <a:r>
              <a:rPr lang="ko-KR" altLang="en-US" sz="1600" b="1" dirty="0" err="1" smtClean="0">
                <a:latin typeface="바탕체" pitchFamily="17" charset="-127"/>
                <a:ea typeface="바탕체" pitchFamily="17" charset="-127"/>
                <a:cs typeface="Times New Roman"/>
              </a:rPr>
              <a:t>안함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확인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적용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확인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2.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윈도우 미디어 플레이어 재생방법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 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파일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열기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음악 곡 불러오기</a:t>
            </a: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3. 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재생 목록 만드는 방법</a:t>
            </a:r>
            <a:endParaRPr kumimoji="0" lang="en-US" altLang="ko-KR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파일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재생 목록 만들기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이름 입력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4.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윈도우 미디어 플레이어 반복 재생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순서 섞기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  재생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순서 섞기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,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반복 재생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kumimoji="0" lang="en-US" altLang="ko-KR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</p:txBody>
      </p:sp>
      <p:pic>
        <p:nvPicPr>
          <p:cNvPr id="14" name="그림 13" descr="반복재생 순서 섞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949280"/>
            <a:ext cx="5867400" cy="609600"/>
          </a:xfrm>
          <a:prstGeom prst="rect">
            <a:avLst/>
          </a:prstGeom>
        </p:spPr>
      </p:pic>
      <p:sp>
        <p:nvSpPr>
          <p:cNvPr id="15" name="Rectangle 112"/>
          <p:cNvSpPr/>
          <p:nvPr/>
        </p:nvSpPr>
        <p:spPr>
          <a:xfrm>
            <a:off x="1619672" y="6021288"/>
            <a:ext cx="576064" cy="3326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12"/>
          <p:cNvSpPr/>
          <p:nvPr/>
        </p:nvSpPr>
        <p:spPr>
          <a:xfrm>
            <a:off x="2195736" y="6021288"/>
            <a:ext cx="360040" cy="33265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220"/>
          <p:cNvCxnSpPr/>
          <p:nvPr/>
        </p:nvCxnSpPr>
        <p:spPr>
          <a:xfrm>
            <a:off x="1835696" y="5805264"/>
            <a:ext cx="72008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20"/>
          <p:cNvCxnSpPr>
            <a:endCxn id="16" idx="0"/>
          </p:cNvCxnSpPr>
          <p:nvPr/>
        </p:nvCxnSpPr>
        <p:spPr>
          <a:xfrm flipH="1">
            <a:off x="2375756" y="5805264"/>
            <a:ext cx="36004" cy="21602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339752" y="0"/>
            <a:ext cx="4464496" cy="6477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kumimoji="0" lang="en-US" altLang="ko-KR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체" pitchFamily="17" charset="-127"/>
                <a:ea typeface="바탕체" pitchFamily="17" charset="-127"/>
                <a:cs typeface="+mj-cs"/>
              </a:rPr>
              <a:t>Window media player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바탕체" pitchFamily="17" charset="-127"/>
              <a:ea typeface="바탕체" pitchFamily="17" charset="-127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512" y="548680"/>
            <a:ext cx="8964488" cy="60479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  <a:buAutoNum type="arabicPeriod" startAt="2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9512" y="548680"/>
            <a:ext cx="8964488" cy="6309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solidFill>
                <a:srgbClr val="FF0000"/>
              </a:solidFill>
              <a:latin typeface="바탕" pitchFamily="18" charset="-127"/>
              <a:ea typeface="바탕" pitchFamily="18" charset="-127"/>
            </a:endParaRPr>
          </a:p>
          <a:p>
            <a:pPr marL="457200" lvl="0" indent="-457200" latinLnBrk="1">
              <a:spcBef>
                <a:spcPct val="20000"/>
              </a:spcBef>
              <a:buAutoNum type="arabicPeriod" startAt="2"/>
            </a:pP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9756" y="908720"/>
            <a:ext cx="8964488" cy="5544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5.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윈도우 미디어 플레이어 재생 목록 삭제 방법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도구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옵션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개인정보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기록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기록지우기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6.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윈도우 미디어 플레이어 재생 속도 변화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보기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고급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재생속도 설정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빠름 보통</a:t>
            </a: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,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느림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endParaRPr lang="ko-KR" altLang="en-US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7.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윈도우 미디어 플레이어 확대 축소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ALT + ENTER: 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전체화면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화면 우측버튼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전체화면</a:t>
            </a:r>
            <a:endParaRPr lang="en-US" altLang="ko-KR" sz="16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화면 우측버튼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비디오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&gt; 50%, 100%,200%</a:t>
            </a:r>
          </a:p>
          <a:p>
            <a:pPr marL="457200" lvl="0" indent="-457200" latinLnBrk="1">
              <a:spcBef>
                <a:spcPct val="20000"/>
              </a:spcBef>
            </a:pP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</a:pPr>
            <a:r>
              <a:rPr lang="en-US" altLang="ko-KR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8.</a:t>
            </a:r>
            <a:r>
              <a:rPr lang="ko-KR" altLang="en-US" sz="20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윈도우 미디어 플레이어 연결하기</a:t>
            </a:r>
            <a:endParaRPr lang="en-US" altLang="ko-KR" sz="2000" b="1" dirty="0" smtClean="0">
              <a:latin typeface="바탕체" pitchFamily="17" charset="-127"/>
              <a:ea typeface="바탕체" pitchFamily="17" charset="-127"/>
              <a:cs typeface="Times New Roman"/>
            </a:endParaRPr>
          </a:p>
          <a:p>
            <a:pPr marL="457200" lvl="0" indent="-457200" latinLnBrk="1">
              <a:spcBef>
                <a:spcPct val="20000"/>
              </a:spcBef>
              <a:tabLst>
                <a:tab pos="2605088" algn="l"/>
              </a:tabLst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   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동영상 우측버튼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연결프로그램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프로그램 선택</a:t>
            </a:r>
            <a:r>
              <a:rPr kumimoji="0" lang="en-US" altLang="ko-KR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&gt;</a:t>
            </a:r>
            <a:r>
              <a:rPr kumimoji="0" lang="ko-KR" alt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바탕체" pitchFamily="17" charset="-127"/>
                <a:ea typeface="바탕체" pitchFamily="17" charset="-127"/>
                <a:cs typeface="Times New Roman"/>
              </a:rPr>
              <a:t>곰플레이어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or </a:t>
            </a:r>
          </a:p>
          <a:p>
            <a:pPr marL="457200" lvl="0" indent="-457200" latinLnBrk="1">
              <a:spcBef>
                <a:spcPct val="20000"/>
              </a:spcBef>
              <a:tabLst>
                <a:tab pos="2605088" algn="l"/>
              </a:tabLst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윈도우 미디어 플레이어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,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윈도우 무비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메이커 등 등 에서 선택</a:t>
            </a: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, </a:t>
            </a:r>
          </a:p>
          <a:p>
            <a:pPr marL="457200" lvl="0" indent="-457200" latinLnBrk="1">
              <a:spcBef>
                <a:spcPct val="20000"/>
              </a:spcBef>
              <a:tabLst>
                <a:tab pos="2605088" algn="l"/>
              </a:tabLst>
            </a:pPr>
            <a:r>
              <a:rPr lang="en-US" altLang="ko-KR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     </a:t>
            </a:r>
            <a:r>
              <a:rPr lang="ko-KR" altLang="en-US" sz="1600" b="1" dirty="0" smtClean="0">
                <a:latin typeface="바탕체" pitchFamily="17" charset="-127"/>
                <a:ea typeface="바탕체" pitchFamily="17" charset="-127"/>
                <a:cs typeface="Times New Roman"/>
              </a:rPr>
              <a:t>이 종류의 파일을 열때 항상 선택된 프로그램 사용 체크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9632" y="0"/>
            <a:ext cx="6048672" cy="6477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lang="ko-KR" altLang="en-US" sz="3200" b="1" dirty="0" err="1" smtClean="0">
                <a:solidFill>
                  <a:srgbClr val="FF0000"/>
                </a:solidFill>
                <a:latin typeface="+mj-ea"/>
              </a:rPr>
              <a:t>유튜브</a:t>
            </a:r>
            <a:r>
              <a:rPr lang="ko-KR" altLang="en-US" sz="3200" b="1" dirty="0" smtClean="0">
                <a:solidFill>
                  <a:srgbClr val="FF0000"/>
                </a:solidFill>
                <a:latin typeface="+mj-ea"/>
              </a:rPr>
              <a:t> 노래를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 Mp3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로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 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다운 받기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512" y="836712"/>
            <a:ext cx="8964488" cy="58319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유튜브에서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노래 검색 노래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확인 후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  <a:hlinkClick r:id="rId2"/>
              </a:rPr>
              <a:t>www.listentoyoutube.com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사이트 열기</a:t>
            </a: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유튜브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공유 클릭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</a:t>
            </a: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유튜브 공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780928"/>
            <a:ext cx="6080720" cy="2981175"/>
          </a:xfrm>
          <a:prstGeom prst="rect">
            <a:avLst/>
          </a:prstGeom>
        </p:spPr>
      </p:pic>
      <p:sp>
        <p:nvSpPr>
          <p:cNvPr id="8" name="Rectangle 112"/>
          <p:cNvSpPr/>
          <p:nvPr/>
        </p:nvSpPr>
        <p:spPr>
          <a:xfrm>
            <a:off x="1403648" y="5229200"/>
            <a:ext cx="482453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620688"/>
            <a:ext cx="8964488" cy="62373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lvl="0" indent="-514350" latinLnBrk="1">
              <a:spcBef>
                <a:spcPct val="20000"/>
              </a:spcBef>
              <a:buFont typeface="+mj-lt"/>
              <a:buAutoNum type="arabicPeriod" startAt="4"/>
              <a:defRPr/>
            </a:pP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  <a:hlinkClick r:id="rId2"/>
              </a:rPr>
              <a:t>www.listentoyoutube.com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로 가서 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enter </a:t>
            </a:r>
            <a:r>
              <a:rPr lang="en-US" altLang="ko-KR" sz="2400" b="1" dirty="0" err="1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youtube</a:t>
            </a:r>
            <a:r>
              <a:rPr lang="en-US" altLang="ko-KR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 URL</a:t>
            </a:r>
            <a:r>
              <a:rPr lang="ko-KR" altLang="en-US" sz="24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에 공유 주소 붙여 놓기</a:t>
            </a:r>
            <a:endParaRPr lang="en-US" altLang="ko-KR" sz="24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lvl="0" indent="-514350" latinLnBrk="1">
              <a:spcBef>
                <a:spcPct val="20000"/>
              </a:spcBef>
              <a:buAutoNum type="arabicPeriod" startAt="4"/>
              <a:defRPr/>
            </a:pPr>
            <a:endParaRPr lang="en-US" altLang="ko-KR" sz="28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lvl="0" indent="-514350" latinLnBrk="1">
              <a:spcBef>
                <a:spcPct val="20000"/>
              </a:spcBef>
              <a:buAutoNum type="arabicPeriod" startAt="4"/>
              <a:defRPr/>
            </a:pPr>
            <a:endParaRPr lang="en-US" altLang="ko-KR" sz="28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lvl="0" indent="-514350" latinLnBrk="1">
              <a:spcBef>
                <a:spcPct val="20000"/>
              </a:spcBef>
              <a:buAutoNum type="arabicPeriod" startAt="4"/>
              <a:defRPr/>
            </a:pPr>
            <a:endParaRPr lang="en-US" altLang="ko-KR" sz="28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lvl="0" indent="-514350" latinLnBrk="1">
              <a:spcBef>
                <a:spcPct val="20000"/>
              </a:spcBef>
              <a:buAutoNum type="arabicPeriod" startAt="4"/>
              <a:defRPr/>
            </a:pPr>
            <a:endParaRPr lang="en-US" altLang="ko-KR" sz="28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lvl="0" indent="-514350" latinLnBrk="1">
              <a:spcBef>
                <a:spcPct val="20000"/>
              </a:spcBef>
              <a:buAutoNum type="arabicPeriod" startAt="4"/>
              <a:defRPr/>
            </a:pPr>
            <a:endParaRPr lang="en-US" altLang="ko-KR" sz="2800" b="1" dirty="0" smtClean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14350" lvl="0" indent="-514350" latinLnBrk="1">
              <a:spcBef>
                <a:spcPct val="20000"/>
              </a:spcBef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lvl="0" indent="-514350" latinLnBrk="1">
              <a:spcBef>
                <a:spcPct val="20000"/>
              </a:spcBef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lvl="0" indent="-514350" latinLnBrk="1">
              <a:spcBef>
                <a:spcPct val="20000"/>
              </a:spcBef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5. 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Waiting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for converting file</a:t>
            </a:r>
          </a:p>
          <a:p>
            <a:pPr marL="514350" lvl="0" indent="-514350" latinLnBrk="1">
              <a:spcBef>
                <a:spcPct val="20000"/>
              </a:spcBef>
              <a:defRPr/>
            </a:pPr>
            <a:r>
              <a:rPr lang="en-US" altLang="ko-KR" sz="2400" b="1" baseline="0" dirty="0" smtClean="0">
                <a:latin typeface="맑은 고딕" pitchFamily="50" charset="-127"/>
                <a:ea typeface="맑은 고딕" pitchFamily="50" charset="-127"/>
              </a:rPr>
              <a:t>6.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baseline="0" dirty="0" smtClean="0">
                <a:latin typeface="맑은 고딕" pitchFamily="50" charset="-127"/>
                <a:ea typeface="맑은 고딕" pitchFamily="50" charset="-127"/>
              </a:rPr>
              <a:t>Conversion complete</a:t>
            </a:r>
          </a:p>
          <a:p>
            <a:pPr marL="514350" lvl="0" indent="-514350" latinLnBrk="1">
              <a:spcBef>
                <a:spcPct val="20000"/>
              </a:spcBef>
              <a:defRPr/>
            </a:pP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   Click here to get your download link</a:t>
            </a:r>
            <a:r>
              <a:rPr kumimoji="0" lang="ko-KR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클릭</a:t>
            </a:r>
            <a:endParaRPr kumimoji="0" lang="en-US" altLang="ko-KR" sz="2400" b="1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lvl="0" indent="-514350" latinLnBrk="1">
              <a:spcBef>
                <a:spcPct val="20000"/>
              </a:spcBef>
              <a:defRPr/>
            </a:pP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7. Download </a:t>
            </a:r>
            <a:r>
              <a:rPr kumimoji="0" lang="en-US" altLang="ko-K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n-cs"/>
              </a:rPr>
              <a:t> MP3</a:t>
            </a: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5"/>
              <a:tabLst/>
              <a:defRPr/>
            </a:pPr>
            <a:endParaRPr kumimoji="0" lang="en-US" altLang="ko-K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</p:txBody>
      </p:sp>
      <p:pic>
        <p:nvPicPr>
          <p:cNvPr id="6" name="그림 5" descr="ENTER YOUTUBE UR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484784"/>
            <a:ext cx="7776864" cy="324036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59632" y="0"/>
            <a:ext cx="6048672" cy="647700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kumimoji="0" lang="en-US" altLang="ko-K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ea"/>
                <a:ea typeface="+mj-ea"/>
                <a:cs typeface="Times New Roman"/>
              </a:rPr>
              <a:t> </a:t>
            </a:r>
            <a:r>
              <a:rPr lang="ko-KR" altLang="en-US" sz="3200" b="1" dirty="0" err="1" smtClean="0">
                <a:solidFill>
                  <a:srgbClr val="FF0000"/>
                </a:solidFill>
                <a:latin typeface="+mj-ea"/>
              </a:rPr>
              <a:t>유튜브</a:t>
            </a:r>
            <a:r>
              <a:rPr lang="ko-KR" altLang="en-US" sz="3200" b="1" dirty="0" smtClean="0">
                <a:solidFill>
                  <a:srgbClr val="FF0000"/>
                </a:solidFill>
                <a:latin typeface="+mj-ea"/>
              </a:rPr>
              <a:t> 노래를</a:t>
            </a:r>
            <a:r>
              <a:rPr lang="en-US" altLang="ko-KR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 Mp3 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다운 받기</a:t>
            </a:r>
            <a:endParaRPr kumimoji="0" lang="ko-KR" altLang="en-US" sz="3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sp>
        <p:nvSpPr>
          <p:cNvPr id="8" name="Rectangle 112"/>
          <p:cNvSpPr/>
          <p:nvPr/>
        </p:nvSpPr>
        <p:spPr>
          <a:xfrm>
            <a:off x="755576" y="4149080"/>
            <a:ext cx="4824536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836712"/>
            <a:ext cx="8964488" cy="5831929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사이트에서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곰플레이어라고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입력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곰플레이어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다운로드 클릭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다음이나 </a:t>
            </a:r>
            <a:r>
              <a:rPr lang="ko-KR" altLang="en-US" sz="2800" b="1" dirty="0" err="1" smtClean="0">
                <a:latin typeface="맑은 고딕" pitchFamily="50" charset="-127"/>
                <a:ea typeface="맑은 고딕" pitchFamily="50" charset="-127"/>
              </a:rPr>
              <a:t>네비버에서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 초고속 다운로드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" name="그림 5" descr="곰플레이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272808" cy="2092283"/>
          </a:xfrm>
          <a:prstGeom prst="rect">
            <a:avLst/>
          </a:prstGeom>
        </p:spPr>
      </p:pic>
      <p:sp>
        <p:nvSpPr>
          <p:cNvPr id="7" name="Rectangle 112"/>
          <p:cNvSpPr/>
          <p:nvPr/>
        </p:nvSpPr>
        <p:spPr>
          <a:xfrm>
            <a:off x="5724128" y="1988840"/>
            <a:ext cx="1152128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8" name="그림 7" descr="초고속다운로드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437112"/>
            <a:ext cx="7056784" cy="242088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619672" y="0"/>
            <a:ext cx="5688632" cy="647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Times New Roman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  <a:cs typeface="Times New Roman"/>
              </a:rPr>
              <a:t>곰 플레이어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  <a:cs typeface="Times New Roman"/>
              </a:rPr>
              <a:t>,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  <a:cs typeface="Times New Roman"/>
              </a:rPr>
              <a:t> 곰 오디오 설치하기</a:t>
            </a:r>
            <a:endParaRPr lang="en-US" altLang="ko-KR" sz="2800" b="1" dirty="0" smtClean="0">
              <a:solidFill>
                <a:srgbClr val="FF0000"/>
              </a:solidFill>
              <a:latin typeface="+mn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619672" y="0"/>
            <a:ext cx="5688632" cy="647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Times New Roman"/>
              </a:rPr>
              <a:t> 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  <a:cs typeface="Times New Roman"/>
              </a:rPr>
              <a:t>곰 플레이어</a:t>
            </a:r>
            <a:r>
              <a:rPr lang="en-US" altLang="ko-KR" sz="2800" b="1" dirty="0" smtClean="0">
                <a:solidFill>
                  <a:srgbClr val="FF0000"/>
                </a:solidFill>
                <a:latin typeface="+mn-ea"/>
                <a:cs typeface="Times New Roman"/>
              </a:rPr>
              <a:t>,</a:t>
            </a:r>
            <a:r>
              <a:rPr lang="ko-KR" altLang="en-US" sz="2800" b="1" dirty="0" smtClean="0">
                <a:solidFill>
                  <a:srgbClr val="FF0000"/>
                </a:solidFill>
                <a:latin typeface="+mn-ea"/>
                <a:cs typeface="Times New Roman"/>
              </a:rPr>
              <a:t> 곰 오디오 설치하기</a:t>
            </a:r>
            <a:endParaRPr lang="en-US" altLang="ko-KR" sz="2800" b="1" dirty="0" smtClean="0">
              <a:solidFill>
                <a:srgbClr val="FF0000"/>
              </a:solidFill>
              <a:latin typeface="+mn-ea"/>
              <a:cs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692696"/>
            <a:ext cx="8964488" cy="59759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사이트에서 </a:t>
            </a: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곰플레이어라고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입력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곰플레이어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.exe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클릭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곰플레이어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저장하거나 저장하시겠습니까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?&gt;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실행누르기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r>
              <a:rPr lang="ko-KR" altLang="en-US" sz="2400" b="1" dirty="0" err="1" smtClean="0">
                <a:latin typeface="맑은 고딕" pitchFamily="50" charset="-127"/>
                <a:ea typeface="맑은 고딕" pitchFamily="50" charset="-127"/>
              </a:rPr>
              <a:t>곰플레이어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 설치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다음&gt;동의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다음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설치&gt;마침</a:t>
            </a:r>
            <a:endParaRPr lang="en-US" altLang="ko-KR" sz="2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곰플레이어 EX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91472" y="1052736"/>
            <a:ext cx="4752528" cy="864096"/>
          </a:xfrm>
          <a:prstGeom prst="rect">
            <a:avLst/>
          </a:prstGeom>
        </p:spPr>
      </p:pic>
      <p:sp>
        <p:nvSpPr>
          <p:cNvPr id="10" name="Rectangle 112"/>
          <p:cNvSpPr/>
          <p:nvPr/>
        </p:nvSpPr>
        <p:spPr>
          <a:xfrm>
            <a:off x="4788024" y="1340768"/>
            <a:ext cx="2376264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1" name="그림 10" descr="곰플레이어 저장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7848872" cy="855629"/>
          </a:xfrm>
          <a:prstGeom prst="rect">
            <a:avLst/>
          </a:prstGeom>
        </p:spPr>
      </p:pic>
      <p:sp>
        <p:nvSpPr>
          <p:cNvPr id="12" name="Rectangle 112"/>
          <p:cNvSpPr/>
          <p:nvPr/>
        </p:nvSpPr>
        <p:spPr>
          <a:xfrm>
            <a:off x="5868144" y="2996952"/>
            <a:ext cx="936104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3" name="그림 12" descr="곰 플레이어 설치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4005064"/>
            <a:ext cx="6192688" cy="2852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 descr="곰플레이어 열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8280920" cy="50038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7704" y="0"/>
            <a:ext cx="5076564" cy="647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Times New Roman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곰 플레이어 사용하기</a:t>
            </a:r>
            <a:endParaRPr lang="en-US" altLang="ko-KR" sz="3200" b="1" dirty="0" smtClean="0">
              <a:solidFill>
                <a:srgbClr val="FF0000"/>
              </a:solidFill>
              <a:latin typeface="+mn-ea"/>
              <a:cs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692696"/>
            <a:ext cx="8964488" cy="59759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112"/>
          <p:cNvSpPr/>
          <p:nvPr/>
        </p:nvSpPr>
        <p:spPr>
          <a:xfrm>
            <a:off x="7956376" y="5157192"/>
            <a:ext cx="864096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24"/>
          <p:cNvSpPr/>
          <p:nvPr/>
        </p:nvSpPr>
        <p:spPr>
          <a:xfrm>
            <a:off x="6300192" y="5733256"/>
            <a:ext cx="266429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열기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재생목록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TV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220"/>
          <p:cNvCxnSpPr/>
          <p:nvPr/>
        </p:nvCxnSpPr>
        <p:spPr>
          <a:xfrm flipV="1">
            <a:off x="6804248" y="5373216"/>
            <a:ext cx="1296144" cy="3600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20"/>
          <p:cNvCxnSpPr/>
          <p:nvPr/>
        </p:nvCxnSpPr>
        <p:spPr>
          <a:xfrm flipV="1">
            <a:off x="7712224" y="5445224"/>
            <a:ext cx="604192" cy="36842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20"/>
          <p:cNvCxnSpPr/>
          <p:nvPr/>
        </p:nvCxnSpPr>
        <p:spPr>
          <a:xfrm flipV="1">
            <a:off x="8539808" y="5517232"/>
            <a:ext cx="64640" cy="2244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12"/>
          <p:cNvSpPr/>
          <p:nvPr/>
        </p:nvSpPr>
        <p:spPr>
          <a:xfrm>
            <a:off x="3635896" y="5301208"/>
            <a:ext cx="79208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124"/>
          <p:cNvSpPr/>
          <p:nvPr/>
        </p:nvSpPr>
        <p:spPr>
          <a:xfrm>
            <a:off x="3131840" y="5661248"/>
            <a:ext cx="14401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자막도우미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112"/>
          <p:cNvSpPr/>
          <p:nvPr/>
        </p:nvSpPr>
        <p:spPr>
          <a:xfrm>
            <a:off x="4427984" y="5301208"/>
            <a:ext cx="720080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112"/>
          <p:cNvSpPr/>
          <p:nvPr/>
        </p:nvSpPr>
        <p:spPr>
          <a:xfrm>
            <a:off x="5076056" y="5301208"/>
            <a:ext cx="720080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124"/>
          <p:cNvSpPr/>
          <p:nvPr/>
        </p:nvSpPr>
        <p:spPr>
          <a:xfrm>
            <a:off x="3851920" y="6237312"/>
            <a:ext cx="122413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환경설정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124"/>
          <p:cNvSpPr/>
          <p:nvPr/>
        </p:nvSpPr>
        <p:spPr>
          <a:xfrm>
            <a:off x="5076056" y="5661248"/>
            <a:ext cx="9361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제어창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220"/>
          <p:cNvCxnSpPr>
            <a:endCxn id="27" idx="2"/>
          </p:cNvCxnSpPr>
          <p:nvPr/>
        </p:nvCxnSpPr>
        <p:spPr>
          <a:xfrm flipV="1">
            <a:off x="3707904" y="5589240"/>
            <a:ext cx="324036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20"/>
          <p:cNvCxnSpPr>
            <a:endCxn id="29" idx="2"/>
          </p:cNvCxnSpPr>
          <p:nvPr/>
        </p:nvCxnSpPr>
        <p:spPr>
          <a:xfrm flipV="1">
            <a:off x="4788024" y="5589240"/>
            <a:ext cx="0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20"/>
          <p:cNvCxnSpPr>
            <a:endCxn id="30" idx="2"/>
          </p:cNvCxnSpPr>
          <p:nvPr/>
        </p:nvCxnSpPr>
        <p:spPr>
          <a:xfrm flipV="1">
            <a:off x="5292080" y="5517232"/>
            <a:ext cx="144016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곰플레이어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4900613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907704" y="0"/>
            <a:ext cx="5076564" cy="6477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15000"/>
              </a:lnSpc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cs typeface="Times New Roman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+mn-ea"/>
                <a:cs typeface="Times New Roman"/>
              </a:rPr>
              <a:t>곰 플레이어 사용하기</a:t>
            </a:r>
            <a:endParaRPr lang="en-US" altLang="ko-KR" sz="3200" b="1" dirty="0" smtClean="0">
              <a:solidFill>
                <a:srgbClr val="FF0000"/>
              </a:solidFill>
              <a:latin typeface="+mn-ea"/>
              <a:cs typeface="Times New Roman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199312" y="188640"/>
            <a:ext cx="19446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ko-KR" dirty="0"/>
              <a:t>www.pjthe3.com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79512" y="692696"/>
            <a:ext cx="8964488" cy="5975945"/>
          </a:xfrm>
          <a:prstGeom prst="rect">
            <a:avLst/>
          </a:prstGeom>
        </p:spPr>
        <p:txBody>
          <a:bodyPr>
            <a:no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 startAt="4"/>
              <a:tabLst/>
              <a:defRPr/>
            </a:pPr>
            <a:endParaRPr kumimoji="0" lang="en-US" altLang="ko-K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endParaRPr>
          </a:p>
          <a:p>
            <a:pPr marL="514350" marR="0" lvl="0" indent="-51435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Rectangle 112"/>
          <p:cNvSpPr/>
          <p:nvPr/>
        </p:nvSpPr>
        <p:spPr>
          <a:xfrm>
            <a:off x="8227980" y="5111925"/>
            <a:ext cx="864096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6" name="Rectangle 124"/>
          <p:cNvSpPr/>
          <p:nvPr/>
        </p:nvSpPr>
        <p:spPr>
          <a:xfrm>
            <a:off x="6300192" y="5733256"/>
            <a:ext cx="266429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 열기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 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재생목록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,</a:t>
            </a:r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곰</a:t>
            </a:r>
            <a:r>
              <a:rPr lang="en-US" altLang="ko-KR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TV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17" name="Straight Arrow Connector 220"/>
          <p:cNvCxnSpPr/>
          <p:nvPr/>
        </p:nvCxnSpPr>
        <p:spPr>
          <a:xfrm flipV="1">
            <a:off x="6804248" y="5301208"/>
            <a:ext cx="1584176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20"/>
          <p:cNvCxnSpPr/>
          <p:nvPr/>
        </p:nvCxnSpPr>
        <p:spPr>
          <a:xfrm flipV="1">
            <a:off x="7812360" y="5301208"/>
            <a:ext cx="892224" cy="5124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20"/>
          <p:cNvCxnSpPr/>
          <p:nvPr/>
        </p:nvCxnSpPr>
        <p:spPr>
          <a:xfrm flipV="1">
            <a:off x="8539808" y="5445224"/>
            <a:ext cx="352672" cy="2964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112"/>
          <p:cNvSpPr/>
          <p:nvPr/>
        </p:nvSpPr>
        <p:spPr>
          <a:xfrm>
            <a:off x="3635896" y="5301208"/>
            <a:ext cx="792088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8" name="Rectangle 124"/>
          <p:cNvSpPr/>
          <p:nvPr/>
        </p:nvSpPr>
        <p:spPr>
          <a:xfrm>
            <a:off x="3131840" y="5661248"/>
            <a:ext cx="1440160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자막도우미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9" name="Rectangle 112"/>
          <p:cNvSpPr/>
          <p:nvPr/>
        </p:nvSpPr>
        <p:spPr>
          <a:xfrm>
            <a:off x="4427984" y="5301208"/>
            <a:ext cx="504056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0" name="Rectangle 112"/>
          <p:cNvSpPr/>
          <p:nvPr/>
        </p:nvSpPr>
        <p:spPr>
          <a:xfrm>
            <a:off x="4932040" y="5301208"/>
            <a:ext cx="648072" cy="21602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" name="Rectangle 124"/>
          <p:cNvSpPr/>
          <p:nvPr/>
        </p:nvSpPr>
        <p:spPr>
          <a:xfrm>
            <a:off x="3851920" y="6237312"/>
            <a:ext cx="1224136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환경설정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2" name="Rectangle 124"/>
          <p:cNvSpPr/>
          <p:nvPr/>
        </p:nvSpPr>
        <p:spPr>
          <a:xfrm>
            <a:off x="5076056" y="5661248"/>
            <a:ext cx="936104" cy="43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b="1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제어창</a:t>
            </a:r>
            <a:endParaRPr lang="en-US" sz="2000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cxnSp>
        <p:nvCxnSpPr>
          <p:cNvPr id="33" name="Straight Arrow Connector 220"/>
          <p:cNvCxnSpPr>
            <a:endCxn id="27" idx="2"/>
          </p:cNvCxnSpPr>
          <p:nvPr/>
        </p:nvCxnSpPr>
        <p:spPr>
          <a:xfrm flipV="1">
            <a:off x="3707904" y="5589240"/>
            <a:ext cx="324036" cy="720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220"/>
          <p:cNvCxnSpPr>
            <a:endCxn id="29" idx="2"/>
          </p:cNvCxnSpPr>
          <p:nvPr/>
        </p:nvCxnSpPr>
        <p:spPr>
          <a:xfrm flipH="1" flipV="1">
            <a:off x="4680012" y="5589240"/>
            <a:ext cx="108012" cy="64807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20"/>
          <p:cNvCxnSpPr>
            <a:endCxn id="30" idx="2"/>
          </p:cNvCxnSpPr>
          <p:nvPr/>
        </p:nvCxnSpPr>
        <p:spPr>
          <a:xfrm flipV="1">
            <a:off x="5148064" y="5517232"/>
            <a:ext cx="108012" cy="1440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태양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368</Words>
  <Application>Microsoft Office PowerPoint</Application>
  <PresentationFormat>화면 슬라이드 쇼(4:3)</PresentationFormat>
  <Paragraphs>111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HEG</dc:creator>
  <cp:lastModifiedBy>현빈</cp:lastModifiedBy>
  <cp:revision>302</cp:revision>
  <dcterms:created xsi:type="dcterms:W3CDTF">2015-05-11T14:26:43Z</dcterms:created>
  <dcterms:modified xsi:type="dcterms:W3CDTF">2015-07-25T13:06:53Z</dcterms:modified>
</cp:coreProperties>
</file>