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233" autoAdjust="0"/>
    <p:restoredTop sz="94796" autoAdjust="0"/>
  </p:normalViewPr>
  <p:slideViewPr>
    <p:cSldViewPr>
      <p:cViewPr>
        <p:scale>
          <a:sx n="67" d="100"/>
          <a:sy n="67" d="100"/>
        </p:scale>
        <p:origin x="-149" y="6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D9BF7-5AD7-4119-BBD9-1898C961BD3A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238E48-7E6C-4CAF-81D5-09478BD2A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다음 팟 인코더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사용하기</a:t>
            </a:r>
            <a:r>
              <a:rPr kumimoji="0" lang="ko-KR" alt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112"/>
          <p:cNvSpPr/>
          <p:nvPr/>
        </p:nvSpPr>
        <p:spPr>
          <a:xfrm>
            <a:off x="0" y="1628800"/>
            <a:ext cx="5940152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12"/>
          <p:cNvSpPr/>
          <p:nvPr/>
        </p:nvSpPr>
        <p:spPr>
          <a:xfrm>
            <a:off x="7956376" y="6381328"/>
            <a:ext cx="1187624" cy="476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220"/>
          <p:cNvCxnSpPr/>
          <p:nvPr/>
        </p:nvCxnSpPr>
        <p:spPr>
          <a:xfrm>
            <a:off x="4499992" y="3501008"/>
            <a:ext cx="3456384" cy="28083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4"/>
          <p:cNvSpPr/>
          <p:nvPr/>
        </p:nvSpPr>
        <p:spPr>
          <a:xfrm>
            <a:off x="2195736" y="3068960"/>
            <a:ext cx="23042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버튼 클릭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12"/>
          <p:cNvSpPr/>
          <p:nvPr/>
        </p:nvSpPr>
        <p:spPr>
          <a:xfrm>
            <a:off x="8172400" y="3789040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24"/>
          <p:cNvSpPr/>
          <p:nvPr/>
        </p:nvSpPr>
        <p:spPr>
          <a:xfrm>
            <a:off x="6228184" y="1484784"/>
            <a:ext cx="25202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할 영상 정보</a:t>
            </a:r>
            <a:endParaRPr lang="en-US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24"/>
          <p:cNvSpPr/>
          <p:nvPr/>
        </p:nvSpPr>
        <p:spPr>
          <a:xfrm>
            <a:off x="899592" y="2060848"/>
            <a:ext cx="511256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이곳으로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할 영화 드래그 혹은 불러오기 시용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112"/>
          <p:cNvSpPr/>
          <p:nvPr/>
        </p:nvSpPr>
        <p:spPr>
          <a:xfrm>
            <a:off x="5076056" y="3501008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20"/>
          <p:cNvCxnSpPr/>
          <p:nvPr/>
        </p:nvCxnSpPr>
        <p:spPr>
          <a:xfrm>
            <a:off x="3923928" y="2636912"/>
            <a:ext cx="1152128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비디오 환경설정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95536" y="620688"/>
            <a:ext cx="8496944" cy="6858000"/>
            <a:chOff x="395536" y="620688"/>
            <a:chExt cx="8496944" cy="6858000"/>
          </a:xfrm>
        </p:grpSpPr>
        <p:sp>
          <p:nvSpPr>
            <p:cNvPr id="8" name="Rectangle 112"/>
            <p:cNvSpPr/>
            <p:nvPr/>
          </p:nvSpPr>
          <p:spPr>
            <a:xfrm>
              <a:off x="7308304" y="6525344"/>
              <a:ext cx="936104" cy="33265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pic>
          <p:nvPicPr>
            <p:cNvPr id="11" name="그림 10" descr="다음 팟 인코더비디오 환경설정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620688"/>
              <a:ext cx="8496944" cy="6858000"/>
            </a:xfrm>
            <a:prstGeom prst="rect">
              <a:avLst/>
            </a:prstGeom>
          </p:spPr>
        </p:pic>
        <p:sp>
          <p:nvSpPr>
            <p:cNvPr id="12" name="Rectangle 112"/>
            <p:cNvSpPr/>
            <p:nvPr/>
          </p:nvSpPr>
          <p:spPr>
            <a:xfrm>
              <a:off x="2699792" y="1268760"/>
              <a:ext cx="2736304" cy="43204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3" name="Rectangle 112"/>
            <p:cNvSpPr/>
            <p:nvPr/>
          </p:nvSpPr>
          <p:spPr>
            <a:xfrm>
              <a:off x="3203848" y="3140968"/>
              <a:ext cx="3168352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4" name="Rectangle 112"/>
            <p:cNvSpPr/>
            <p:nvPr/>
          </p:nvSpPr>
          <p:spPr>
            <a:xfrm>
              <a:off x="3203848" y="3573016"/>
              <a:ext cx="2160240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Rectangle 112"/>
            <p:cNvSpPr/>
            <p:nvPr/>
          </p:nvSpPr>
          <p:spPr>
            <a:xfrm>
              <a:off x="5436096" y="3573016"/>
              <a:ext cx="648072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3500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6" name="Rectangle 112"/>
            <p:cNvSpPr/>
            <p:nvPr/>
          </p:nvSpPr>
          <p:spPr>
            <a:xfrm>
              <a:off x="3203848" y="4869160"/>
              <a:ext cx="648072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30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7" name="Rectangle 112"/>
            <p:cNvSpPr/>
            <p:nvPr/>
          </p:nvSpPr>
          <p:spPr>
            <a:xfrm>
              <a:off x="3923928" y="5301208"/>
              <a:ext cx="1656184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인코딩속도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느리게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pic>
        <p:nvPicPr>
          <p:cNvPr id="8" name="그림 7" descr="다음 팟 인코더오디오 환경설정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858000"/>
          </a:xfrm>
          <a:prstGeom prst="rect">
            <a:avLst/>
          </a:prstGeom>
        </p:spPr>
      </p:pic>
      <p:sp>
        <p:nvSpPr>
          <p:cNvPr id="9" name="Rectangle 112"/>
          <p:cNvSpPr/>
          <p:nvPr/>
        </p:nvSpPr>
        <p:spPr>
          <a:xfrm>
            <a:off x="2915816" y="3573016"/>
            <a:ext cx="144016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12"/>
          <p:cNvSpPr/>
          <p:nvPr/>
        </p:nvSpPr>
        <p:spPr>
          <a:xfrm>
            <a:off x="2915816" y="4005064"/>
            <a:ext cx="3456384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오디오 환경설정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2" name="Rectangle 124"/>
          <p:cNvSpPr/>
          <p:nvPr/>
        </p:nvSpPr>
        <p:spPr>
          <a:xfrm>
            <a:off x="4644008" y="3573016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음질 </a:t>
            </a:r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128</a:t>
            </a:r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이상 설정해야</a:t>
            </a:r>
            <a:endParaRPr lang="en-US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" name="Straight Arrow Connector 220"/>
          <p:cNvCxnSpPr>
            <a:stCxn id="12" idx="1"/>
            <a:endCxn id="9" idx="3"/>
          </p:cNvCxnSpPr>
          <p:nvPr/>
        </p:nvCxnSpPr>
        <p:spPr>
          <a:xfrm flipH="1">
            <a:off x="4355976" y="3789040"/>
            <a:ext cx="28803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pic>
        <p:nvPicPr>
          <p:cNvPr id="7" name="그림 6" descr="다음 팟 인코더오디오 환경설정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640960" cy="6858000"/>
          </a:xfrm>
          <a:prstGeom prst="rect">
            <a:avLst/>
          </a:prstGeom>
        </p:spPr>
      </p:pic>
      <p:sp>
        <p:nvSpPr>
          <p:cNvPr id="11" name="Rectangle 112"/>
          <p:cNvSpPr/>
          <p:nvPr/>
        </p:nvSpPr>
        <p:spPr>
          <a:xfrm>
            <a:off x="3059832" y="1844824"/>
            <a:ext cx="1656184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2"/>
          <p:cNvSpPr/>
          <p:nvPr/>
        </p:nvSpPr>
        <p:spPr>
          <a:xfrm>
            <a:off x="2987824" y="2708920"/>
            <a:ext cx="18002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오디오 환경설정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동영상편집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8" name="그림 7" descr="다음 팟 인코더 동영상 편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9" name="Rectangle 112"/>
          <p:cNvSpPr/>
          <p:nvPr/>
        </p:nvSpPr>
        <p:spPr>
          <a:xfrm>
            <a:off x="467544" y="3861048"/>
            <a:ext cx="158417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220"/>
          <p:cNvCxnSpPr>
            <a:stCxn id="14" idx="1"/>
            <a:endCxn id="9" idx="3"/>
          </p:cNvCxnSpPr>
          <p:nvPr/>
        </p:nvCxnSpPr>
        <p:spPr>
          <a:xfrm flipH="1">
            <a:off x="2051720" y="2420888"/>
            <a:ext cx="3384376" cy="15841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4"/>
          <p:cNvSpPr/>
          <p:nvPr/>
        </p:nvSpPr>
        <p:spPr>
          <a:xfrm>
            <a:off x="5436096" y="2204864"/>
            <a:ext cx="32403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영상을  자를 수 있는 부분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12"/>
          <p:cNvSpPr/>
          <p:nvPr/>
        </p:nvSpPr>
        <p:spPr>
          <a:xfrm>
            <a:off x="2123728" y="4077072"/>
            <a:ext cx="115212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112"/>
          <p:cNvSpPr/>
          <p:nvPr/>
        </p:nvSpPr>
        <p:spPr>
          <a:xfrm>
            <a:off x="1115616" y="4221088"/>
            <a:ext cx="50405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20"/>
          <p:cNvCxnSpPr/>
          <p:nvPr/>
        </p:nvCxnSpPr>
        <p:spPr>
          <a:xfrm>
            <a:off x="1547664" y="4509120"/>
            <a:ext cx="648072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20"/>
          <p:cNvCxnSpPr/>
          <p:nvPr/>
        </p:nvCxnSpPr>
        <p:spPr>
          <a:xfrm flipH="1">
            <a:off x="3275856" y="4077072"/>
            <a:ext cx="1800200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4"/>
          <p:cNvSpPr/>
          <p:nvPr/>
        </p:nvSpPr>
        <p:spPr>
          <a:xfrm>
            <a:off x="4860032" y="3717032"/>
            <a:ext cx="428396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재생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무조건 정지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초간 영상 진행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124"/>
          <p:cNvSpPr/>
          <p:nvPr/>
        </p:nvSpPr>
        <p:spPr>
          <a:xfrm>
            <a:off x="2195736" y="5229200"/>
            <a:ext cx="619268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 부분 영상 원하는 부분만 선택하는 방법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“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”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과 끝의 범위를 지정한 후 삽입 버튼 클릭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7" name="Straight Arrow Connector 220"/>
          <p:cNvCxnSpPr/>
          <p:nvPr/>
        </p:nvCxnSpPr>
        <p:spPr>
          <a:xfrm flipH="1" flipV="1">
            <a:off x="1691680" y="4149080"/>
            <a:ext cx="864096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9144000" y="598349"/>
            <a:ext cx="9144000" cy="6259651"/>
            <a:chOff x="9144000" y="598349"/>
            <a:chExt cx="9144000" cy="6259651"/>
          </a:xfrm>
        </p:grpSpPr>
        <p:pic>
          <p:nvPicPr>
            <p:cNvPr id="46" name="그림 45" descr="다음 팟 인코더 동영상 편집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0" y="598349"/>
              <a:ext cx="9144000" cy="6259651"/>
            </a:xfrm>
            <a:prstGeom prst="rect">
              <a:avLst/>
            </a:prstGeom>
          </p:spPr>
        </p:pic>
        <p:sp>
          <p:nvSpPr>
            <p:cNvPr id="47" name="Rectangle 112"/>
            <p:cNvSpPr/>
            <p:nvPr/>
          </p:nvSpPr>
          <p:spPr>
            <a:xfrm>
              <a:off x="10476656" y="5229200"/>
              <a:ext cx="4680520" cy="57606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1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다음 팟 인코더 동영상 편집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동영상편집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23" name="Rectangle 112"/>
          <p:cNvSpPr/>
          <p:nvPr/>
        </p:nvSpPr>
        <p:spPr>
          <a:xfrm>
            <a:off x="0" y="4941168"/>
            <a:ext cx="133164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220"/>
          <p:cNvCxnSpPr/>
          <p:nvPr/>
        </p:nvCxnSpPr>
        <p:spPr>
          <a:xfrm flipH="1">
            <a:off x="179512" y="2852936"/>
            <a:ext cx="4896544" cy="21602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4"/>
          <p:cNvSpPr/>
          <p:nvPr/>
        </p:nvSpPr>
        <p:spPr>
          <a:xfrm>
            <a:off x="5076056" y="2564904"/>
            <a:ext cx="32403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영상시간 간격을 늘려준다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20"/>
          <p:cNvCxnSpPr>
            <a:stCxn id="30" idx="1"/>
          </p:cNvCxnSpPr>
          <p:nvPr/>
        </p:nvCxnSpPr>
        <p:spPr>
          <a:xfrm flipH="1">
            <a:off x="467544" y="3356992"/>
            <a:ext cx="4608512" cy="16561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24"/>
          <p:cNvSpPr/>
          <p:nvPr/>
        </p:nvSpPr>
        <p:spPr>
          <a:xfrm>
            <a:off x="5076056" y="3140968"/>
            <a:ext cx="32403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영상시간 간격을 줄여준다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220"/>
          <p:cNvCxnSpPr/>
          <p:nvPr/>
        </p:nvCxnSpPr>
        <p:spPr>
          <a:xfrm flipH="1">
            <a:off x="1187624" y="4077072"/>
            <a:ext cx="4392488" cy="10801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24"/>
          <p:cNvSpPr/>
          <p:nvPr/>
        </p:nvSpPr>
        <p:spPr>
          <a:xfrm>
            <a:off x="5580112" y="3861048"/>
            <a:ext cx="165618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영상을 분할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2" name="Straight Arrow Connector 220"/>
          <p:cNvCxnSpPr/>
          <p:nvPr/>
        </p:nvCxnSpPr>
        <p:spPr>
          <a:xfrm flipH="1">
            <a:off x="3851920" y="5301208"/>
            <a:ext cx="108012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24"/>
          <p:cNvSpPr/>
          <p:nvPr/>
        </p:nvSpPr>
        <p:spPr>
          <a:xfrm>
            <a:off x="4932040" y="5013176"/>
            <a:ext cx="4211960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 부분에서 영상을 분할코자 하면 원하는 부분의 시간막대 지점 클릭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하고 분할 버튼 클릭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다음 팟 인코더 텍스트 편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텍스트 사용하기</a:t>
            </a:r>
            <a:r>
              <a:rPr kumimoji="0" lang="ko-KR" alt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4" name="Rectangle 112"/>
          <p:cNvSpPr/>
          <p:nvPr/>
        </p:nvSpPr>
        <p:spPr>
          <a:xfrm>
            <a:off x="5580112" y="1340768"/>
            <a:ext cx="93610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12"/>
          <p:cNvSpPr/>
          <p:nvPr/>
        </p:nvSpPr>
        <p:spPr>
          <a:xfrm>
            <a:off x="5004048" y="3861048"/>
            <a:ext cx="396044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 입력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사이즈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투명도 정해주기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적용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12"/>
          <p:cNvSpPr/>
          <p:nvPr/>
        </p:nvSpPr>
        <p:spPr>
          <a:xfrm>
            <a:off x="5580112" y="5733256"/>
            <a:ext cx="309634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텍스트가 보여지는 시간 조정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바의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끝 지점을 클릭하여 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드레그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1" name="Straight Arrow Connector 220"/>
          <p:cNvCxnSpPr>
            <a:stCxn id="20" idx="1"/>
          </p:cNvCxnSpPr>
          <p:nvPr/>
        </p:nvCxnSpPr>
        <p:spPr>
          <a:xfrm flipH="1">
            <a:off x="5076056" y="5985284"/>
            <a:ext cx="504056" cy="36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4"/>
          <p:cNvSpPr/>
          <p:nvPr/>
        </p:nvSpPr>
        <p:spPr>
          <a:xfrm>
            <a:off x="3275856" y="620688"/>
            <a:ext cx="31328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오프닝</a:t>
            </a:r>
            <a:r>
              <a:rPr lang="en-US" altLang="ko-K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영상 전 텍스트 나오는 부분</a:t>
            </a:r>
            <a:endParaRPr lang="en-US" sz="1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124"/>
          <p:cNvSpPr/>
          <p:nvPr/>
        </p:nvSpPr>
        <p:spPr>
          <a:xfrm>
            <a:off x="6011144" y="764704"/>
            <a:ext cx="31328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엔딩</a:t>
            </a:r>
            <a:r>
              <a:rPr lang="en-US" altLang="ko-K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영상 끝에  텍스트 나오는 부분</a:t>
            </a:r>
            <a:endParaRPr lang="en-US" sz="1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20"/>
          <p:cNvCxnSpPr>
            <a:stCxn id="27" idx="2"/>
          </p:cNvCxnSpPr>
          <p:nvPr/>
        </p:nvCxnSpPr>
        <p:spPr>
          <a:xfrm>
            <a:off x="7577572" y="980728"/>
            <a:ext cx="16278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20"/>
          <p:cNvCxnSpPr/>
          <p:nvPr/>
        </p:nvCxnSpPr>
        <p:spPr>
          <a:xfrm>
            <a:off x="5796136" y="836712"/>
            <a:ext cx="108012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다음 팟 인코더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7" name="Rectangle 112"/>
          <p:cNvSpPr/>
          <p:nvPr/>
        </p:nvSpPr>
        <p:spPr>
          <a:xfrm>
            <a:off x="7956376" y="6392471"/>
            <a:ext cx="1187624" cy="476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220"/>
          <p:cNvCxnSpPr/>
          <p:nvPr/>
        </p:nvCxnSpPr>
        <p:spPr>
          <a:xfrm>
            <a:off x="4499992" y="3800183"/>
            <a:ext cx="3456384" cy="28083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4"/>
          <p:cNvSpPr/>
          <p:nvPr/>
        </p:nvSpPr>
        <p:spPr>
          <a:xfrm>
            <a:off x="2195736" y="3368135"/>
            <a:ext cx="23042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버튼 클릭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12"/>
          <p:cNvSpPr/>
          <p:nvPr/>
        </p:nvSpPr>
        <p:spPr>
          <a:xfrm>
            <a:off x="8172400" y="3728175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24"/>
          <p:cNvSpPr/>
          <p:nvPr/>
        </p:nvSpPr>
        <p:spPr>
          <a:xfrm>
            <a:off x="6228184" y="1484784"/>
            <a:ext cx="25202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할 영상 정보</a:t>
            </a:r>
            <a:endParaRPr lang="en-US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24"/>
          <p:cNvSpPr/>
          <p:nvPr/>
        </p:nvSpPr>
        <p:spPr>
          <a:xfrm>
            <a:off x="899592" y="2360023"/>
            <a:ext cx="511256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이곳으로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할 동영상 드래그 혹은 불러오기 시용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112"/>
          <p:cNvSpPr/>
          <p:nvPr/>
        </p:nvSpPr>
        <p:spPr>
          <a:xfrm>
            <a:off x="5076056" y="3429000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20"/>
          <p:cNvCxnSpPr/>
          <p:nvPr/>
        </p:nvCxnSpPr>
        <p:spPr>
          <a:xfrm>
            <a:off x="3923928" y="2936087"/>
            <a:ext cx="1152128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0"/>
            <a:ext cx="7992888" cy="6477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다음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팟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인코더 사용하여 동영상을 오디오 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MP3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추출하기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18" name="Rectangle 112"/>
          <p:cNvSpPr/>
          <p:nvPr/>
        </p:nvSpPr>
        <p:spPr>
          <a:xfrm>
            <a:off x="251520" y="5384359"/>
            <a:ext cx="1187624" cy="476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112"/>
          <p:cNvSpPr/>
          <p:nvPr/>
        </p:nvSpPr>
        <p:spPr>
          <a:xfrm>
            <a:off x="3384376" y="5312351"/>
            <a:ext cx="2051720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203</Words>
  <Application>Microsoft Office PowerPoint</Application>
  <PresentationFormat>화면 슬라이드 쇼(4:3)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269</cp:revision>
  <dcterms:created xsi:type="dcterms:W3CDTF">2015-05-11T14:26:43Z</dcterms:created>
  <dcterms:modified xsi:type="dcterms:W3CDTF">2015-07-25T13:03:28Z</dcterms:modified>
</cp:coreProperties>
</file>