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86" r:id="rId2"/>
    <p:sldId id="287" r:id="rId3"/>
    <p:sldId id="260" r:id="rId4"/>
    <p:sldId id="288" r:id="rId5"/>
    <p:sldId id="27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57" autoAdjust="0"/>
    <p:restoredTop sz="94660"/>
  </p:normalViewPr>
  <p:slideViewPr>
    <p:cSldViewPr>
      <p:cViewPr>
        <p:scale>
          <a:sx n="61" d="100"/>
          <a:sy n="61" d="100"/>
        </p:scale>
        <p:origin x="-317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476672"/>
            <a:ext cx="8964488" cy="643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1.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악성코드와 바이러스 처치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- 1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가지 백신프로그램만 설치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 여러개 백신 프로그램설치시 실시간 감시 충돌 발생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AVAST,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알약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다음 클리너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err="1" smtClean="0">
                <a:latin typeface="Batang" pitchFamily="18" charset="-127"/>
                <a:ea typeface="Batang" pitchFamily="18" charset="-127"/>
              </a:rPr>
              <a:t>네이버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백신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디스크 검사와 디스크 조각모음  </a:t>
            </a:r>
            <a:r>
              <a:rPr lang="ko-KR" altLang="en-US" sz="1600" b="1" dirty="0" err="1" smtClean="0">
                <a:latin typeface="Batang" pitchFamily="18" charset="-127"/>
                <a:ea typeface="Batang" pitchFamily="18" charset="-127"/>
              </a:rPr>
              <a:t>틈틈히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-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디스크 검사를 하면 </a:t>
            </a:r>
            <a:r>
              <a:rPr lang="ko-KR" altLang="en-US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이 작업으로 </a:t>
            </a:r>
            <a:r>
              <a:rPr lang="en-US" altLang="ko-KR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속도 빨라짐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274320" lvl="0" indent="-274320">
              <a:lnSpc>
                <a:spcPct val="115000"/>
              </a:lnSpc>
              <a:spcBef>
                <a:spcPts val="6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</a:t>
            </a:r>
            <a:r>
              <a:rPr lang="en-US" altLang="ko-KR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XP</a:t>
            </a:r>
            <a:r>
              <a:rPr lang="en-US" altLang="ko-KR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, 7</a:t>
            </a:r>
          </a:p>
          <a:p>
            <a:pPr marL="274320" lvl="0" indent="-274320">
              <a:lnSpc>
                <a:spcPct val="115000"/>
              </a:lnSpc>
              <a:spcBef>
                <a:spcPts val="6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r>
              <a:rPr lang="en-US" altLang="ko-KR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err="1" smtClean="0">
                <a:latin typeface="Batang" pitchFamily="18" charset="-127"/>
                <a:ea typeface="Batang" pitchFamily="18" charset="-127"/>
                <a:cs typeface="Times New Roman"/>
              </a:rPr>
              <a:t>내컴퓨터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우측 버튼 클릭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속성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도구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err="1" smtClean="0">
                <a:latin typeface="Batang" pitchFamily="18" charset="-127"/>
                <a:ea typeface="Batang" pitchFamily="18" charset="-127"/>
                <a:cs typeface="Times New Roman"/>
              </a:rPr>
              <a:t>지금검사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디스크검사옵션 항목 체크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시작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274320" lvl="0" indent="-274320">
              <a:lnSpc>
                <a:spcPct val="115000"/>
              </a:lnSpc>
              <a:spcBef>
                <a:spcPts val="6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</a:t>
            </a:r>
            <a:r>
              <a:rPr lang="en-US" altLang="ko-KR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8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err="1" smtClean="0">
                <a:latin typeface="Batang" pitchFamily="18" charset="-127"/>
                <a:ea typeface="Batang" pitchFamily="18" charset="-127"/>
                <a:cs typeface="Times New Roman"/>
              </a:rPr>
              <a:t>내컴퓨터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우측 버튼 클릭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속성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도구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오류검사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검사</a:t>
            </a:r>
            <a:endParaRPr lang="en-US" altLang="ko-KR" sz="16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-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디스크  조각모음 하면 흩어진 데이터들이 관련된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데이터들끼리 인접한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곳으로 재배치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    이 </a:t>
            </a:r>
            <a:r>
              <a:rPr lang="ko-KR" altLang="en-US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작업으로 </a:t>
            </a:r>
            <a:r>
              <a:rPr lang="en-US" altLang="ko-KR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속도 빨라짐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 </a:t>
            </a:r>
            <a:r>
              <a:rPr lang="en-US" altLang="ko-KR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XP ,7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시작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&gt;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모든 프로그램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보조프로그램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시스템 도구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디스크 조각모음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lnSpc>
                <a:spcPct val="115000"/>
              </a:lnSpc>
              <a:spcBef>
                <a:spcPts val="6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</a:t>
            </a:r>
            <a:r>
              <a:rPr lang="en-US" altLang="ko-KR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8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  </a:t>
            </a:r>
            <a:r>
              <a:rPr lang="ko-KR" altLang="en-US" sz="1600" b="1" dirty="0" err="1" smtClean="0">
                <a:latin typeface="Batang" pitchFamily="18" charset="-127"/>
                <a:ea typeface="Batang" pitchFamily="18" charset="-127"/>
                <a:cs typeface="Times New Roman"/>
              </a:rPr>
              <a:t>내컴퓨터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우측 버튼 클릭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속성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도구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  <a:cs typeface="Times New Roman"/>
              </a:rPr>
              <a:t>최적화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윈도우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C,D,E,F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최적화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lnSpc>
                <a:spcPct val="115000"/>
              </a:lnSpc>
              <a:spcBef>
                <a:spcPts val="6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lnSpc>
                <a:spcPct val="115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3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자동으로 시작되는 프로그램 줄이기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-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시작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실행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en-US" altLang="ko-KR" sz="1600" b="1" dirty="0" err="1" smtClean="0">
                <a:latin typeface="Batang" pitchFamily="18" charset="-127"/>
                <a:ea typeface="Batang" pitchFamily="18" charset="-127"/>
              </a:rPr>
              <a:t>msconfig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시작프로그램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startup&gt;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필요없는 프로그램 체크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apply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&gt;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확인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4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광고창 제거 하기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A)  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Enable popup blocking from Microsoft Internet Explorer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Tools -&gt; Options -&gt; Privacy, and then check the "Block pop-ups" option. </a:t>
            </a: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B)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Enable popup blocking from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구글 크롬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sz="16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       chrome://settings/ -&gt; Show advanced settings -&gt; Content settings, and then    </a:t>
            </a: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        checking the "Do not allow any site to show pop-ups" option.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15616" y="0"/>
            <a:ext cx="7056784" cy="432048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내 컴퓨터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속도를</a:t>
            </a:r>
            <a:r>
              <a:rPr 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빠르게 하는 여러 방법</a:t>
            </a:r>
            <a:endParaRPr lang="en-US" altLang="ko-KR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164288" y="0"/>
            <a:ext cx="1512168" cy="2160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908720"/>
            <a:ext cx="8929718" cy="519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5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불필요한 프로그램 제거하기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   제어판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–&gt;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프로그램 추가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제거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서치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가이드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/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포인트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오픈탭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스폰서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키워드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검색용어 있으면 모두 삭제 가능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6.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인터넷 임시파일과 쿠키도 주기적으로 삭제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A)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Internet Explorer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인터넷도구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인터넷옵션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일반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general -&gt;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검색기록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삭제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      알약설치한 사람은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pc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최적화 누르면 해결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  B)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구글 크롬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      chrome://settings/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Show advanced settings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PRIVACY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endParaRPr lang="en-US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     CLEAR Browsing data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Browsing  history, cookie ,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other site plug in data check</a:t>
            </a:r>
            <a:endParaRPr lang="en-US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    </a:t>
            </a: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7.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레지스터리 제거 하기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A)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레지스터리 기능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-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하드웨어 정보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  하드웨어 장치 리소스 관리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윈도우 부팅때 장치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   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드라이버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시작메뉴 작업표시줄  설정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인터넷 네트워크 연결설정과 암호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   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탐색기 타사 응용 프로그램 설정 내용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B)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직접 레지스터리 제거 하기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           시작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-&gt;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실행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-&gt; </a:t>
            </a:r>
            <a:r>
              <a:rPr lang="en-US" altLang="ko-KR" sz="1600" b="1" dirty="0" err="1" smtClean="0">
                <a:latin typeface="Batang" pitchFamily="18" charset="-127"/>
                <a:ea typeface="Batang" pitchFamily="18" charset="-127"/>
              </a:rPr>
              <a:t>regedit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-&gt;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확인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-&gt;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레지스터리  편집기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-&gt; HKEY CURRENT USER- </a:t>
            </a: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    SOFTWARE -&gt;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불필요한 레지스터리 제거 하기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116632"/>
            <a:ext cx="8568952" cy="72008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내 컴퓨터 속도를</a:t>
            </a:r>
            <a:r>
              <a:rPr 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빠르게 하는 여러 방법</a:t>
            </a:r>
            <a:endParaRPr lang="en-US" altLang="ko-KR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76256" y="0"/>
            <a:ext cx="1512168" cy="2160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316416" cy="4824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3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1.</a:t>
            </a:r>
            <a:r>
              <a:rPr lang="ko-KR" altLang="en-US" sz="35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3500" b="1" dirty="0" smtClean="0">
                <a:latin typeface="Batang" pitchFamily="18" charset="-127"/>
                <a:ea typeface="Batang" pitchFamily="18" charset="-127"/>
                <a:cs typeface="Times New Roman"/>
              </a:rPr>
              <a:t>시스템 관리검사</a:t>
            </a:r>
            <a:endParaRPr lang="en-US" altLang="ko-KR" sz="3500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buNone/>
            </a:pPr>
            <a:endParaRPr lang="en-US" altLang="ko-KR" sz="35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2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-  Window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를 오래 사용하면 불필요한 파일이 쌓이거나 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디스크 표면에 에러가 발생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주기적으로  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시스템 관리가 필요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>
              <a:buNone/>
            </a:pP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   </a:t>
            </a:r>
          </a:p>
          <a:p>
            <a:pPr>
              <a:buNone/>
            </a:pP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    - 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불필요한 파일을 삭제해서 공간을 확보하거나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, </a:t>
            </a:r>
          </a:p>
          <a:p>
            <a:pPr>
              <a:buNone/>
            </a:pP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단편화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Fragmentation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를 제거해서 컴퓨터 기능을 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향상 시켜 주는 것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단편화</a:t>
            </a:r>
            <a:r>
              <a:rPr lang="en-US" altLang="ko-KR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Fragmentation :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파일이 흩어져 </a:t>
            </a:r>
            <a:r>
              <a:rPr lang="ko-KR" altLang="en-US" sz="2800" b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있는 상태</a:t>
            </a:r>
            <a:endParaRPr lang="en-US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23528" y="0"/>
            <a:ext cx="8532440" cy="836712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시스템 관리검사</a:t>
            </a:r>
            <a:endParaRPr lang="en-US" sz="44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444208" y="764704"/>
            <a:ext cx="1512168" cy="2160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568952" cy="252028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하드디스크에서 불필요한 파일을 삭제할 때 사용하며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임시 인터넷 파일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(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쿠키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)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휴지통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임시 </a:t>
            </a:r>
            <a:r>
              <a:rPr lang="ko-KR" altLang="en-US" b="1" dirty="0" err="1" smtClean="0">
                <a:latin typeface="Batang" pitchFamily="18" charset="-127"/>
                <a:ea typeface="Batang" pitchFamily="18" charset="-127"/>
                <a:cs typeface="Times New Roman"/>
              </a:rPr>
              <a:t>파일등을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 정리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-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시작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모든 프로그램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보조 프로그램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시스템 도구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디스크 정리</a:t>
            </a:r>
            <a:endParaRPr lang="en-US" altLang="ko-KR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-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디스크 정리를 하면 디스크 공간을  확보할  수 있음.</a:t>
            </a:r>
            <a:endParaRPr lang="en-US" altLang="ko-KR" b="1" dirty="0"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83768" y="0"/>
            <a:ext cx="3960440" cy="76470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>
              <a:lnSpc>
                <a:spcPct val="115000"/>
              </a:lnSpc>
            </a:pP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디스크정리</a:t>
            </a:r>
            <a:endParaRPr lang="en-US" altLang="ko-KR" sz="3200" b="1" dirty="0">
              <a:solidFill>
                <a:srgbClr val="FF0000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27784" y="3645024"/>
            <a:ext cx="3816424" cy="54868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>
              <a:lnSpc>
                <a:spcPct val="115000"/>
              </a:lnSpc>
            </a:pP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디스크 검사</a:t>
            </a:r>
            <a:endParaRPr lang="en-US" altLang="ko-KR" sz="3200" b="1" dirty="0">
              <a:solidFill>
                <a:srgbClr val="FF0000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179512" y="4193704"/>
            <a:ext cx="8568952" cy="2664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각 드라이브의 오류를 물리적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논리적으로  검사하는 기능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디스크 검사는 해당 디스크 오류를  검사하는 것이기에 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   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바이러스는 검사하지 못함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검사방법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: </a:t>
            </a:r>
            <a:r>
              <a:rPr kumimoji="0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내컴퓨터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우측 버튼 클릭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속성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도구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kumimoji="0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지금검사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             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디스크검사옵션 항목 체크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시작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444208" y="476672"/>
            <a:ext cx="1512168" cy="2160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35696" y="0"/>
            <a:ext cx="4896544" cy="54868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>
              <a:lnSpc>
                <a:spcPct val="115000"/>
              </a:lnSpc>
            </a:pP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디스크 조각 모음</a:t>
            </a:r>
            <a:endParaRPr lang="en-US" altLang="ko-KR" sz="3200" b="1" dirty="0">
              <a:solidFill>
                <a:srgbClr val="FF0000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568952" cy="3024336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buNone/>
              <a:tabLst>
                <a:tab pos="3406775" algn="l"/>
              </a:tabLst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-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하드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디스크에  파일이 나 폴더를 자주 저장하고 삭제하면 파일이 흩어지는 단편화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(Fragmentation)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현상이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발생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이를 연속적인 공간에 모아 다시 기록해주는 기능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디스크 검사의 안정성과 속도를 향상시켜줌</a:t>
            </a:r>
            <a:endParaRPr lang="en-US" altLang="ko-KR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디스크 용량을 늘려주거나 바이러스를 제거하지는 못함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시작&gt; 모든 프로그램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보조 프로그램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시스템도구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디스크 조각모음</a:t>
            </a:r>
            <a:endParaRPr lang="en-US" altLang="ko-KR" b="1" dirty="0"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323528" y="4941168"/>
            <a:ext cx="8568952" cy="100811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>
                <a:tab pos="3406775" algn="l"/>
              </a:tabLst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디스크 정리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                         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…</a:t>
            </a:r>
            <a:r>
              <a:rPr kumimoji="0" lang="en-US" altLang="ko-K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Times New Roman"/>
              </a:rPr>
              <a:t>하드디스크 공간 확보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>
                <a:tab pos="3406775" algn="l"/>
              </a:tabLst>
              <a:defRPr/>
            </a:pPr>
            <a:r>
              <a:rPr lang="en-US" altLang="ko-KR" sz="2400" b="1" dirty="0" smtClean="0"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디스크 검사</a:t>
            </a:r>
            <a:r>
              <a:rPr lang="en-US" altLang="ko-KR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디스크 조각모음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  <a:cs typeface="Times New Roman"/>
              </a:rPr>
              <a:t>…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  <a:cs typeface="Times New Roman"/>
              </a:rPr>
              <a:t>안정성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  <a:cs typeface="Times New Roman"/>
              </a:rPr>
              <a:t>속도향상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516216" y="260648"/>
            <a:ext cx="1512168" cy="2160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834</TotalTime>
  <Words>594</Words>
  <Application>Microsoft Office PowerPoint</Application>
  <PresentationFormat>화면 슬라이드 쇼(4:3)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Oriel</vt:lpstr>
      <vt:lpstr>슬라이드 1</vt:lpstr>
      <vt:lpstr>슬라이드 2</vt:lpstr>
      <vt:lpstr>슬라이드 3</vt:lpstr>
      <vt:lpstr>슬라이드 4</vt:lpstr>
      <vt:lpstr>슬라이드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192</cp:revision>
  <dcterms:created xsi:type="dcterms:W3CDTF">2015-05-11T14:26:43Z</dcterms:created>
  <dcterms:modified xsi:type="dcterms:W3CDTF">2015-06-30T14:41:20Z</dcterms:modified>
</cp:coreProperties>
</file>