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0"/>
  </p:notesMasterIdLst>
  <p:sldIdLst>
    <p:sldId id="276" r:id="rId3"/>
    <p:sldId id="286" r:id="rId4"/>
    <p:sldId id="287" r:id="rId5"/>
    <p:sldId id="280" r:id="rId6"/>
    <p:sldId id="281" r:id="rId7"/>
    <p:sldId id="285" r:id="rId8"/>
    <p:sldId id="27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15265" autoAdjust="0"/>
    <p:restoredTop sz="94660"/>
  </p:normalViewPr>
  <p:slideViewPr>
    <p:cSldViewPr>
      <p:cViewPr>
        <p:scale>
          <a:sx n="61" d="100"/>
          <a:sy n="61" d="100"/>
        </p:scale>
        <p:origin x="-3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925C-E69E-4FA8-A43B-324ED1FEA6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568952" cy="3744416"/>
          </a:xfrm>
        </p:spPr>
        <p:txBody>
          <a:bodyPr/>
          <a:lstStyle/>
          <a:p>
            <a:pPr>
              <a:lnSpc>
                <a:spcPct val="115000"/>
              </a:lnSpc>
              <a:buNone/>
            </a:pP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가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.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작업관리자 실행 방법</a:t>
            </a:r>
            <a:endParaRPr lang="en-US" altLang="ko-KR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작업표시줄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우측 버튼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작업관리자 시작</a:t>
            </a:r>
            <a:endParaRPr lang="en-US" altLang="ko-KR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- CTRL+ALT+DEL</a:t>
            </a:r>
          </a:p>
          <a:p>
            <a:pPr>
              <a:lnSpc>
                <a:spcPct val="115000"/>
              </a:lnSpc>
              <a:buNone/>
            </a:pP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나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.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작업관리자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: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컴퓨터 프로그램  작업 종료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이동 쉽게</a:t>
            </a:r>
            <a:endParaRPr lang="en-US" altLang="ko-KR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응용프로그램에서 하나의 프로그램선택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우측 버튼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</a:p>
          <a:p>
            <a:pPr>
              <a:lnSpc>
                <a:spcPct val="115000"/>
              </a:lnSpc>
              <a:buNone/>
            </a:pP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      </a:t>
            </a:r>
            <a:r>
              <a:rPr lang="ko-KR" altLang="en-US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전환</a:t>
            </a:r>
            <a:r>
              <a:rPr lang="en-US" altLang="ko-KR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맨 앞으로 가져오기 </a:t>
            </a:r>
            <a:r>
              <a:rPr lang="en-US" altLang="ko-KR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작업끝내기</a:t>
            </a:r>
            <a:r>
              <a:rPr lang="en-US" altLang="ko-KR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최소화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최대화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    프로세스로 이동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덤프파일 </a:t>
            </a:r>
            <a:r>
              <a:rPr lang="ko-KR" altLang="en-US" b="1" dirty="0" err="1" smtClean="0">
                <a:latin typeface="Batang" pitchFamily="18" charset="-127"/>
                <a:ea typeface="Batang" pitchFamily="18" charset="-127"/>
                <a:cs typeface="Times New Roman"/>
              </a:rPr>
              <a:t>만들기등등</a:t>
            </a:r>
            <a:endParaRPr lang="en-US" altLang="ko-KR" b="1" dirty="0"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0"/>
            <a:ext cx="8532440" cy="548680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>
              <a:spcBef>
                <a:spcPct val="0"/>
              </a:spcBef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멈춰버린 프로그램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작업관리자로 종료하기</a:t>
            </a:r>
            <a:endParaRPr lang="en-US" sz="4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그림 4" descr="task mana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149080"/>
            <a:ext cx="4788718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0"/>
            <a:ext cx="4104456" cy="647700"/>
          </a:xfrm>
        </p:spPr>
        <p:txBody>
          <a:bodyPr>
            <a:normAutofit fontScale="90000"/>
          </a:bodyPr>
          <a:lstStyle/>
          <a:p>
            <a:r>
              <a:rPr lang="ko-KR" altLang="en-US" sz="37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압축 풀고</a:t>
            </a:r>
            <a:r>
              <a:rPr lang="ko-KR" altLang="en-US" sz="37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7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압축하기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836712"/>
            <a:ext cx="8964488" cy="5831929"/>
          </a:xfrm>
        </p:spPr>
        <p:txBody>
          <a:bodyPr>
            <a:noAutofit/>
          </a:bodyPr>
          <a:lstStyle/>
          <a:p>
            <a:pPr algn="l"/>
            <a:r>
              <a:rPr lang="en-US" altLang="ko-KR" sz="2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압축이란</a:t>
            </a:r>
          </a:p>
          <a:p>
            <a:pPr algn="l"/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용량이 큰 파일을 메신저나 메일을 이용하여 전송할 때 용량이 크면 </a:t>
            </a:r>
            <a:r>
              <a:rPr lang="ko-KR" altLang="en-US" sz="2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전송</a:t>
            </a:r>
            <a:endParaRPr lang="en-US" altLang="ko-KR" sz="2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2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2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불가능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용량을 작게 만드는 작업이 필요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큰 용량을 작은 용량으로 </a:t>
            </a:r>
            <a:r>
              <a:rPr lang="ko-KR" altLang="en-US" sz="2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만드는</a:t>
            </a:r>
            <a:endParaRPr lang="en-US" altLang="ko-KR" sz="2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2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과정에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압축이 필요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/>
            <a:endParaRPr lang="en-US" altLang="ko-KR" sz="2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-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대표적 국내산 압축 프로그램 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</a:p>
          <a:p>
            <a:pPr marL="457200" lvl="1" indent="0">
              <a:buFont typeface="Wingdings" pitchFamily="2" charset="2"/>
              <a:buNone/>
            </a:pPr>
            <a:r>
              <a:rPr lang="ko-KR" altLang="en-US" sz="18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알집 </a:t>
            </a:r>
            <a:r>
              <a:rPr lang="en-US" altLang="ko-KR" sz="18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Alzip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 </a:t>
            </a:r>
            <a:r>
              <a:rPr lang="ko-KR" altLang="en-US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빵집 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8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Breadzip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), </a:t>
            </a:r>
            <a:r>
              <a:rPr lang="ko-KR" altLang="en-US" sz="18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반디집</a:t>
            </a:r>
            <a:r>
              <a:rPr lang="ko-KR" altLang="en-US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8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Bandizip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8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다집</a:t>
            </a:r>
            <a:r>
              <a:rPr lang="ko-KR" altLang="en-US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8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Dazip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), V3 Zip, </a:t>
            </a:r>
          </a:p>
          <a:p>
            <a:pPr algn="l"/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-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대표적 외국산 압축 프로그램  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altLang="ko-KR" sz="18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7-Zip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윈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RAR (</a:t>
            </a:r>
            <a:r>
              <a:rPr lang="en-US" altLang="ko-KR" sz="18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WinRAR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 윈집 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(WinZip </a:t>
            </a:r>
            <a:r>
              <a:rPr lang="ko-KR" altLang="en-US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다른 프로그램 설치 유도 주의</a:t>
            </a:r>
            <a:r>
              <a:rPr lang="en-US" altLang="ko-KR" sz="1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lvl="1" indent="0">
              <a:buFont typeface="Wingdings" pitchFamily="2" charset="2"/>
              <a:buNone/>
            </a:pPr>
            <a:endParaRPr lang="en-US" altLang="ko-KR" sz="18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200" lvl="1" indent="0">
              <a:buFont typeface="Wingdings" pitchFamily="2" charset="2"/>
              <a:buNone/>
            </a:pPr>
            <a:endParaRPr lang="en-US" altLang="ko-KR" sz="18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2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압축프로그램 설치하기</a:t>
            </a:r>
          </a:p>
          <a:p>
            <a:pPr algn="l"/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인터넷에 알집쓰기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알집클릭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개발사 다운로드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설치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r>
              <a:rPr lang="ko-KR" altLang="en-US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실행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764704"/>
            <a:ext cx="8675687" cy="5399087"/>
          </a:xfrm>
        </p:spPr>
        <p:txBody>
          <a:bodyPr/>
          <a:lstStyle/>
          <a:p>
            <a:pPr algn="l"/>
            <a:r>
              <a:rPr lang="en-US" altLang="ko-KR" sz="2800" b="1" dirty="0">
                <a:solidFill>
                  <a:schemeClr val="tx1"/>
                </a:solidFill>
              </a:rPr>
              <a:t>3. </a:t>
            </a:r>
            <a:r>
              <a:rPr lang="ko-KR" altLang="en-US" sz="2800" b="1" dirty="0">
                <a:solidFill>
                  <a:schemeClr val="tx1"/>
                </a:solidFill>
              </a:rPr>
              <a:t>압축하기 풀기</a:t>
            </a:r>
          </a:p>
          <a:p>
            <a:pPr algn="l"/>
            <a:r>
              <a:rPr lang="ko-KR" altLang="en-US" sz="2400" dirty="0">
                <a:solidFill>
                  <a:schemeClr val="tx1"/>
                </a:solidFill>
              </a:rPr>
              <a:t>  </a:t>
            </a:r>
            <a:r>
              <a:rPr lang="en-US" altLang="ko-KR" sz="2400" dirty="0">
                <a:solidFill>
                  <a:schemeClr val="tx1"/>
                </a:solidFill>
              </a:rPr>
              <a:t>-</a:t>
            </a:r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ko-KR" altLang="en-US" sz="2000" b="1" dirty="0">
                <a:solidFill>
                  <a:schemeClr val="tx1"/>
                </a:solidFill>
              </a:rPr>
              <a:t>여러 파일 있는 폴더</a:t>
            </a:r>
            <a:r>
              <a:rPr lang="en-US" altLang="ko-KR" sz="2000" b="1" dirty="0">
                <a:solidFill>
                  <a:schemeClr val="tx1"/>
                </a:solidFill>
              </a:rPr>
              <a:t>&gt;</a:t>
            </a:r>
            <a:r>
              <a:rPr lang="ko-KR" altLang="en-US" sz="2000" b="1" dirty="0">
                <a:solidFill>
                  <a:schemeClr val="tx1"/>
                </a:solidFill>
              </a:rPr>
              <a:t>우측 버튼 클릭</a:t>
            </a:r>
            <a:r>
              <a:rPr lang="en-US" altLang="ko-KR" sz="2000" b="1" dirty="0">
                <a:solidFill>
                  <a:schemeClr val="tx1"/>
                </a:solidFill>
              </a:rPr>
              <a:t>&gt;</a:t>
            </a:r>
            <a:r>
              <a:rPr lang="ko-KR" altLang="en-US" sz="2000" b="1" dirty="0">
                <a:solidFill>
                  <a:schemeClr val="tx1"/>
                </a:solidFill>
              </a:rPr>
              <a:t>알집으로 압축하기 클릭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&gt;</a:t>
            </a:r>
          </a:p>
          <a:p>
            <a:pPr algn="l"/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  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새로 압축할 파일명쓰기</a:t>
            </a:r>
            <a:endParaRPr lang="ko-KR" altLang="en-US" sz="2000" b="1" dirty="0">
              <a:solidFill>
                <a:schemeClr val="tx1"/>
              </a:solidFill>
            </a:endParaRPr>
          </a:p>
          <a:p>
            <a:pPr algn="l"/>
            <a:endParaRPr lang="ko-KR" altLang="en-US" sz="2400" b="1" dirty="0">
              <a:solidFill>
                <a:schemeClr val="tx1"/>
              </a:solidFill>
            </a:endParaRPr>
          </a:p>
          <a:p>
            <a:pPr algn="l"/>
            <a:endParaRPr lang="en-US" altLang="ko-KR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b="1" dirty="0" smtClean="0">
                <a:solidFill>
                  <a:schemeClr val="tx1"/>
                </a:solidFill>
              </a:rPr>
              <a:t>4</a:t>
            </a:r>
            <a:r>
              <a:rPr lang="en-US" altLang="ko-KR" b="1" dirty="0">
                <a:solidFill>
                  <a:schemeClr val="tx1"/>
                </a:solidFill>
              </a:rPr>
              <a:t>. </a:t>
            </a:r>
            <a:r>
              <a:rPr lang="ko-KR" altLang="en-US" b="1" dirty="0">
                <a:solidFill>
                  <a:schemeClr val="tx1"/>
                </a:solidFill>
              </a:rPr>
              <a:t>압축 </a:t>
            </a:r>
            <a:r>
              <a:rPr lang="ko-KR" altLang="en-US" b="1" dirty="0" smtClean="0">
                <a:solidFill>
                  <a:schemeClr val="tx1"/>
                </a:solidFill>
              </a:rPr>
              <a:t>풀기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l"/>
            <a:endParaRPr lang="ko-KR" altLang="en-US" sz="3600" b="1" dirty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  </a:t>
            </a:r>
            <a:r>
              <a:rPr lang="en-US" altLang="ko-KR" sz="2400" dirty="0">
                <a:solidFill>
                  <a:schemeClr val="tx1"/>
                </a:solidFill>
              </a:rPr>
              <a:t>-</a:t>
            </a:r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ko-KR" altLang="en-US" sz="2000" b="1" dirty="0">
                <a:solidFill>
                  <a:schemeClr val="tx1"/>
                </a:solidFill>
              </a:rPr>
              <a:t>압축된 파일         </a:t>
            </a:r>
            <a:r>
              <a:rPr lang="en-US" altLang="ko-KR" sz="2000" b="1" dirty="0">
                <a:solidFill>
                  <a:schemeClr val="tx1"/>
                </a:solidFill>
              </a:rPr>
              <a:t>&gt; </a:t>
            </a:r>
            <a:r>
              <a:rPr lang="ko-KR" altLang="en-US" sz="2000" b="1" dirty="0">
                <a:solidFill>
                  <a:schemeClr val="tx1"/>
                </a:solidFill>
              </a:rPr>
              <a:t>우측 버튼 클릭</a:t>
            </a:r>
            <a:r>
              <a:rPr lang="en-US" altLang="ko-KR" sz="2000" b="1" dirty="0">
                <a:solidFill>
                  <a:schemeClr val="tx1"/>
                </a:solidFill>
              </a:rPr>
              <a:t>&gt; </a:t>
            </a:r>
            <a:r>
              <a:rPr lang="ko-KR" altLang="en-US" sz="2000" b="1" dirty="0">
                <a:solidFill>
                  <a:schemeClr val="tx1"/>
                </a:solidFill>
              </a:rPr>
              <a:t>알집으로 압축풀기</a:t>
            </a:r>
          </a:p>
          <a:p>
            <a:pPr algn="l"/>
            <a:r>
              <a:rPr lang="ko-KR" altLang="en-US" sz="2000" b="1" dirty="0">
                <a:solidFill>
                  <a:schemeClr val="tx1"/>
                </a:solidFill>
              </a:rPr>
              <a:t>     클릭</a:t>
            </a:r>
            <a:r>
              <a:rPr lang="en-US" altLang="ko-KR" sz="2000" b="1" dirty="0">
                <a:solidFill>
                  <a:schemeClr val="tx1"/>
                </a:solidFill>
              </a:rPr>
              <a:t>&gt; 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000" b="1" dirty="0">
                <a:solidFill>
                  <a:schemeClr val="tx1"/>
                </a:solidFill>
              </a:rPr>
              <a:t>압축 풀 위치 정하기</a:t>
            </a:r>
            <a:r>
              <a:rPr lang="en-US" altLang="ko-KR" sz="2000" b="1" dirty="0">
                <a:solidFill>
                  <a:schemeClr val="tx1"/>
                </a:solidFill>
              </a:rPr>
              <a:t>&gt; </a:t>
            </a:r>
            <a:r>
              <a:rPr lang="ko-KR" altLang="en-US" sz="2000" b="1" dirty="0">
                <a:solidFill>
                  <a:schemeClr val="tx1"/>
                </a:solidFill>
              </a:rPr>
              <a:t>확인</a:t>
            </a:r>
          </a:p>
        </p:txBody>
      </p:sp>
      <p:sp>
        <p:nvSpPr>
          <p:cNvPr id="45060" name="Rectangle 4" descr="리코더곡"/>
          <p:cNvSpPr>
            <a:spLocks noGrp="1" noChangeAspect="1" noChangeArrowheads="1"/>
          </p:cNvSpPr>
          <p:nvPr isPhoto="1"/>
        </p:nvSpPr>
        <p:spPr bwMode="auto">
          <a:xfrm>
            <a:off x="2267744" y="4221088"/>
            <a:ext cx="541337" cy="57467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92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483768" y="0"/>
            <a:ext cx="4104456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압축 풀고</a:t>
            </a:r>
            <a:r>
              <a:rPr kumimoji="0" lang="ko-KR" alt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 </a:t>
            </a:r>
            <a:r>
              <a:rPr kumimoji="0" lang="ko-KR" alt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압축하기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4</a:t>
            </a:fld>
            <a:endParaRPr kumimoji="0" lang="en-US"/>
          </a:p>
        </p:txBody>
      </p:sp>
      <p:grpSp>
        <p:nvGrpSpPr>
          <p:cNvPr id="2" name="Group 21"/>
          <p:cNvGrpSpPr/>
          <p:nvPr/>
        </p:nvGrpSpPr>
        <p:grpSpPr>
          <a:xfrm>
            <a:off x="395536" y="1772816"/>
            <a:ext cx="8358214" cy="5427008"/>
            <a:chOff x="1000100" y="930950"/>
            <a:chExt cx="8358214" cy="5427008"/>
          </a:xfrm>
        </p:grpSpPr>
        <p:pic>
          <p:nvPicPr>
            <p:cNvPr id="19" name="Picture 18" descr="mouse point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0760" y="1571612"/>
              <a:ext cx="3357554" cy="4333875"/>
            </a:xfrm>
            <a:prstGeom prst="rect">
              <a:avLst/>
            </a:prstGeom>
          </p:spPr>
        </p:pic>
        <p:pic>
          <p:nvPicPr>
            <p:cNvPr id="18" name="Picture 17" descr="mouse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0100" y="1571612"/>
              <a:ext cx="3190871" cy="4348163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4286248" y="1714488"/>
              <a:ext cx="1785950" cy="1571636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Mouse Button  </a:t>
              </a:r>
            </a:p>
            <a:p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마우스 오른쪽 왼쪽  단추설정 </a:t>
              </a:r>
              <a:endPara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  <a:p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더블속도  조절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13" name="Straight Arrow Connector 12"/>
            <p:cNvCxnSpPr>
              <a:stCxn id="12" idx="1"/>
            </p:cNvCxnSpPr>
            <p:nvPr/>
          </p:nvCxnSpPr>
          <p:spPr>
            <a:xfrm rot="10800000" flipV="1">
              <a:off x="1357290" y="2500306"/>
              <a:ext cx="2928958" cy="714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5177909" y="2177522"/>
              <a:ext cx="1571638" cy="135995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4143373" y="3643314"/>
              <a:ext cx="2000264" cy="2714644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Mouse Pointer     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마우스 포인터모양 변경가능</a:t>
              </a:r>
              <a:endPara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  <a:p>
              <a:endPara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  <a:p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구성표</a:t>
              </a:r>
              <a:endPara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  <a:p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사용자지정</a:t>
              </a:r>
              <a:endPara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  <a:p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-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보통선택</a:t>
              </a:r>
              <a:endPara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  <a:p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-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도움말선택</a:t>
              </a:r>
              <a:endPara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  <a:p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-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백그라운드에서 작업</a:t>
              </a:r>
              <a:endPara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  <a:p>
              <a:r>
                <a:rPr 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-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작업중 등등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0800000" flipV="1">
              <a:off x="2621720" y="3214686"/>
              <a:ext cx="1964834" cy="78581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Subtitle 2"/>
            <p:cNvSpPr txBox="1">
              <a:spLocks/>
            </p:cNvSpPr>
            <p:nvPr/>
          </p:nvSpPr>
          <p:spPr>
            <a:xfrm>
              <a:off x="1144116" y="930950"/>
              <a:ext cx="2143140" cy="500066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365760" marR="0" lvl="0" indent="-256032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3"/>
                </a:buClr>
                <a:buSzTx/>
                <a:tabLst/>
                <a:defRPr/>
              </a:pPr>
              <a:r>
                <a:rPr kumimoji="0" lang="ko-KR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tang" pitchFamily="18" charset="-127"/>
                  <a:ea typeface="Batang" pitchFamily="18" charset="-127"/>
                </a:rPr>
                <a:t>가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tang" pitchFamily="18" charset="-127"/>
                  <a:ea typeface="Batang" pitchFamily="18" charset="-127"/>
                </a:rPr>
                <a:t>. MOUSE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2339752" y="0"/>
            <a:ext cx="4572032" cy="65354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제어판 바로 알기</a:t>
            </a:r>
            <a:endParaRPr lang="en-US" altLang="ko-KR" sz="48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79512" y="620688"/>
            <a:ext cx="72866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76250" indent="-476250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시스템 사용에 관한 전반적으로 환경 설정하는 곳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476250" indent="-476250">
              <a:buFontTx/>
              <a:buChar char="-"/>
            </a:pP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디스플레이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키보드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마우스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프로그램 추가 삭제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476250" indent="-476250">
              <a:buFontTx/>
              <a:buChar char="-"/>
            </a:pP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제어판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(Control Plan).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키보드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4191363" cy="409991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692696"/>
            <a:ext cx="2500330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나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Keyboard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139952" y="3284984"/>
            <a:ext cx="1080120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53320" y="1768826"/>
            <a:ext cx="2786082" cy="271464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Keyboard  </a:t>
            </a:r>
            <a:r>
              <a:rPr lang="ko-KR" alt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속성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재입력시간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키를  누르고 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있을때  문자의  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</a:t>
            </a:r>
            <a:r>
              <a:rPr lang="ko-KR" altLang="en-US" sz="1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반복  입력 시간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조절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반복속도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키를 누르고 있을때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문자의 </a:t>
            </a:r>
            <a:r>
              <a:rPr lang="ko-KR" altLang="en-US" sz="1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반복속도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조정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커서 깜빡임 속도 조절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195736" y="2492896"/>
            <a:ext cx="3096344" cy="0"/>
          </a:xfrm>
          <a:prstGeom prst="straightConnector1">
            <a:avLst/>
          </a:prstGeom>
          <a:ln cmpd="dbl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324494" y="4054842"/>
            <a:ext cx="2071702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85984" y="0"/>
            <a:ext cx="4572032" cy="785794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제어판 제대로 사용하기</a:t>
            </a:r>
            <a:endParaRPr lang="en-US" sz="36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6</a:t>
            </a:fld>
            <a:endParaRPr kumimoji="0" lang="en-US"/>
          </a:p>
        </p:txBody>
      </p:sp>
      <p:grpSp>
        <p:nvGrpSpPr>
          <p:cNvPr id="2" name="Group 14"/>
          <p:cNvGrpSpPr/>
          <p:nvPr/>
        </p:nvGrpSpPr>
        <p:grpSpPr>
          <a:xfrm>
            <a:off x="467544" y="1124744"/>
            <a:ext cx="8352928" cy="4680520"/>
            <a:chOff x="857224" y="1000108"/>
            <a:chExt cx="8892480" cy="3569070"/>
          </a:xfrm>
        </p:grpSpPr>
        <p:sp>
          <p:nvSpPr>
            <p:cNvPr id="21" name="Rectangle 20"/>
            <p:cNvSpPr/>
            <p:nvPr/>
          </p:nvSpPr>
          <p:spPr>
            <a:xfrm>
              <a:off x="5643570" y="2143116"/>
              <a:ext cx="3143272" cy="100013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장치관리자에서는  설치된 모든 하드웨어 장치를 보여 주고 문제가 발생하면  해당장치 아이콘에 노란색 느낌표 혹은 삘간색 </a:t>
              </a:r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X </a:t>
              </a:r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표시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pic>
          <p:nvPicPr>
            <p:cNvPr id="23" name="Picture 22" descr="device manag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3248" y="1792196"/>
              <a:ext cx="4214842" cy="2776982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1361280" y="2440268"/>
              <a:ext cx="216024" cy="20162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857224" y="1000108"/>
              <a:ext cx="8892480" cy="428628"/>
            </a:xfrm>
            <a:prstGeom prst="rect">
              <a:avLst/>
            </a:prstGeom>
          </p:spPr>
          <p:txBody>
            <a:bodyPr anchor="b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ko-KR" altLang="en-US" sz="2400" b="1" dirty="0" smtClean="0">
                  <a:latin typeface="Batang" pitchFamily="18" charset="-127"/>
                  <a:ea typeface="Batang" pitchFamily="18" charset="-127"/>
                </a:rPr>
                <a:t>다</a:t>
              </a:r>
              <a:r>
                <a:rPr lang="en-US" sz="2400" b="1" dirty="0" smtClean="0">
                  <a:latin typeface="Batang" pitchFamily="18" charset="-127"/>
                  <a:ea typeface="Batang" pitchFamily="18" charset="-127"/>
                </a:rPr>
                <a:t>.</a:t>
              </a:r>
              <a:r>
                <a:rPr kumimoji="0" lang="ko-KR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 </a:t>
              </a:r>
              <a:r>
                <a:rPr kumimoji="0" lang="ko-KR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장치관리자</a:t>
              </a:r>
              <a:r>
                <a:rPr kumimoji="0" lang="en-US" altLang="ko-KR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:</a:t>
              </a:r>
              <a:r>
                <a:rPr kumimoji="0" lang="en-US" altLang="ko-KR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 </a:t>
              </a:r>
              <a:r>
                <a:rPr kumimoji="0" lang="ko-KR" alt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내컴퓨터</a:t>
              </a:r>
              <a:r>
                <a:rPr kumimoji="0" lang="en-US" altLang="ko-KR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&gt;</a:t>
              </a:r>
              <a:r>
                <a:rPr kumimoji="0" lang="ko-KR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우측마우스버튼</a:t>
              </a:r>
              <a:r>
                <a:rPr kumimoji="0" lang="en-US" altLang="ko-KR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&gt;</a:t>
              </a:r>
              <a:r>
                <a:rPr kumimoji="0" lang="ko-KR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관리</a:t>
              </a:r>
              <a:r>
                <a:rPr kumimoji="0" lang="en-US" altLang="ko-KR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&gt;</a:t>
              </a:r>
              <a:r>
                <a:rPr kumimoji="0" lang="ko-KR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Batang" pitchFamily="18" charset="-127"/>
                  <a:ea typeface="Batang" pitchFamily="18" charset="-127"/>
                  <a:cs typeface="+mj-cs"/>
                </a:rPr>
                <a:t>장치관리자</a:t>
              </a:r>
              <a:endParaRPr lang="en-US" sz="2400" b="1" dirty="0" smtClean="0"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1649312" y="2224244"/>
              <a:ext cx="3960440" cy="28803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 txBox="1">
            <a:spLocks/>
          </p:cNvSpPr>
          <p:nvPr/>
        </p:nvSpPr>
        <p:spPr>
          <a:xfrm>
            <a:off x="2267744" y="260648"/>
            <a:ext cx="4572032" cy="785794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제어판 제대로 사용하기</a:t>
            </a:r>
            <a:endParaRPr lang="en-US" sz="36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9468544" cy="5781256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ko-KR" altLang="en-US" sz="3200" b="1" dirty="0" smtClean="0">
                <a:latin typeface="Batang" pitchFamily="18" charset="-127"/>
                <a:ea typeface="Batang" pitchFamily="18" charset="-127"/>
              </a:rPr>
              <a:t>라</a:t>
            </a:r>
            <a:r>
              <a:rPr lang="en-US" altLang="ko-KR" sz="32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32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3200" b="1" dirty="0" smtClean="0">
                <a:latin typeface="Batang" pitchFamily="18" charset="-127"/>
                <a:ea typeface="Batang" pitchFamily="18" charset="-127"/>
                <a:cs typeface="Times New Roman"/>
              </a:rPr>
              <a:t>불필요한 프로그램  삭제하기</a:t>
            </a:r>
            <a:endParaRPr lang="en-US" altLang="ko-KR" sz="3200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ko-KR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시작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제어판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프로그램 및 기능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프로그램제거 또는 변경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</a:p>
          <a:p>
            <a:pPr>
              <a:spcBef>
                <a:spcPct val="0"/>
              </a:spcBef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제거 하고자 하는 프로그램 선택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우측마우스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</a:p>
          <a:p>
            <a:pPr>
              <a:spcBef>
                <a:spcPct val="0"/>
              </a:spcBef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제거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 변경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복구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0"/>
            <a:ext cx="8532440" cy="54868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algn="ctr">
              <a:spcBef>
                <a:spcPct val="0"/>
              </a:spcBef>
            </a:pP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제어판에서 불필요한 프로그램  삭제하기</a:t>
            </a:r>
            <a:endParaRPr lang="en-US" sz="4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그림 3" descr="제어판 프로그램 제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943" y="2780928"/>
            <a:ext cx="8392513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710</TotalTime>
  <Words>384</Words>
  <Application>Microsoft Office PowerPoint</Application>
  <PresentationFormat>화면 슬라이드 쇼(4:3)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Oriel</vt:lpstr>
      <vt:lpstr>Office 테마</vt:lpstr>
      <vt:lpstr>슬라이드 1</vt:lpstr>
      <vt:lpstr>압축 풀고 압축하기</vt:lpstr>
      <vt:lpstr>슬라이드 3</vt:lpstr>
      <vt:lpstr>슬라이드 4</vt:lpstr>
      <vt:lpstr>슬라이드 5</vt:lpstr>
      <vt:lpstr>슬라이드 6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153</cp:revision>
  <dcterms:created xsi:type="dcterms:W3CDTF">2015-05-11T14:26:43Z</dcterms:created>
  <dcterms:modified xsi:type="dcterms:W3CDTF">2015-07-25T13:03:15Z</dcterms:modified>
</cp:coreProperties>
</file>