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88" r:id="rId2"/>
    <p:sldId id="282" r:id="rId3"/>
    <p:sldId id="283" r:id="rId4"/>
    <p:sldId id="275" r:id="rId5"/>
    <p:sldId id="284" r:id="rId6"/>
    <p:sldId id="285" r:id="rId7"/>
    <p:sldId id="286" r:id="rId8"/>
    <p:sldId id="28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265" autoAdjust="0"/>
    <p:restoredTop sz="94660"/>
  </p:normalViewPr>
  <p:slideViewPr>
    <p:cSldViewPr>
      <p:cViewPr>
        <p:scale>
          <a:sx n="55" d="100"/>
          <a:sy n="55" d="100"/>
        </p:scale>
        <p:origin x="-480" y="30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ED9BF7-5AD7-4119-BBD9-1898C961BD3A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238E48-7E6C-4CAF-81D5-09478BD2A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38E48-7E6C-4CAF-81D5-09478BD2A00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2846-659D-4DD1-A721-EB15A1D49D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2846-659D-4DD1-A721-EB15A1D49D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2846-659D-4DD1-A721-EB15A1D49D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2846-659D-4DD1-A721-EB15A1D49D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2846-659D-4DD1-A721-EB15A1D49D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2846-659D-4DD1-A721-EB15A1D49D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2846-659D-4DD1-A721-EB15A1D49D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2846-659D-4DD1-A721-EB15A1D49D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2846-659D-4DD1-A721-EB15A1D49D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2846-659D-4DD1-A721-EB15A1D49D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2846-659D-4DD1-A721-EB15A1D49D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02846-659D-4DD1-A721-EB15A1D49D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6294C92D-0306-4E69-9CD3-20855E849650}" type="slidenum">
              <a:rPr kumimoji="0" lang="en-US" smtClean="0"/>
              <a:pPr/>
              <a:t>1</a:t>
            </a:fld>
            <a:endParaRPr kumimoji="0" lang="en-US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714480" y="0"/>
            <a:ext cx="5500726" cy="714356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ko-KR" altLang="en-US" sz="3600" b="1" dirty="0" smtClean="0">
                <a:latin typeface="Batang" pitchFamily="18" charset="-127"/>
                <a:ea typeface="Batang" pitchFamily="18" charset="-127"/>
                <a:cs typeface="Times New Roman"/>
              </a:rPr>
              <a:t>파일 및 폴더 다루기</a:t>
            </a:r>
            <a:endParaRPr lang="en-US" sz="33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20" y="857232"/>
            <a:ext cx="8286808" cy="6000768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/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A.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파일이란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: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응용프로그램을 이용해서 만든 사용자가 만든 정보의 집합</a:t>
            </a:r>
            <a:endParaRPr lang="en-US" sz="24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-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파일 형식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: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이름과  확장자로 이뤄짐  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예 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sample.txt   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샘플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.txt</a:t>
            </a:r>
          </a:p>
          <a:p>
            <a:pPr marL="342900" indent="-342900"/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-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복원하려면 휴지통에서 파일선택 후 드래그해서 밖으로 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이동 혹은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RESTORE</a:t>
            </a:r>
          </a:p>
          <a:p>
            <a:pPr marL="342900" indent="-342900"/>
            <a:r>
              <a:rPr 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B.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확장자의 종류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-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동영상       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:  </a:t>
            </a:r>
            <a:r>
              <a:rPr lang="en-US" altLang="ko-KR" sz="2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Avi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  </a:t>
            </a:r>
            <a:r>
              <a:rPr lang="en-US" altLang="ko-KR" sz="2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Asf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 Mpg,  </a:t>
            </a:r>
            <a:r>
              <a:rPr lang="en-US" altLang="ko-KR" sz="2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Mov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-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소리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/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음악   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:  Mid, Wav, Mp3</a:t>
            </a:r>
          </a:p>
          <a:p>
            <a:pPr marL="342900" indent="-342900"/>
            <a:r>
              <a:rPr 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-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그림파일    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:  Bmp, Jpg, Gif, </a:t>
            </a:r>
            <a:r>
              <a:rPr lang="en-US" altLang="ko-KR" sz="2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Png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-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문서파일    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:  </a:t>
            </a:r>
            <a:r>
              <a:rPr lang="en-US" altLang="ko-KR" sz="2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Hwp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US" altLang="ko-KR" sz="2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PPt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US" altLang="ko-KR" sz="2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Xls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Txt</a:t>
            </a:r>
          </a:p>
          <a:p>
            <a:pPr marL="342900" indent="-342900"/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-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인터넷 파일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:  Html</a:t>
            </a:r>
          </a:p>
          <a:p>
            <a:pPr marL="342900" indent="-342900"/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-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압축파일    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:  Zip</a:t>
            </a:r>
          </a:p>
          <a:p>
            <a:pPr marL="342900" indent="-342900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85720" y="692696"/>
            <a:ext cx="8390736" cy="6165304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/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A.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메모장  </a:t>
            </a:r>
            <a:r>
              <a:rPr lang="ko-KR" altLang="en-US" sz="22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실행법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시작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모든 프로그램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보조 프로그램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메모장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Notepad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시작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실행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메모장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Notepad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마우스 우측버튼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새로 만들기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&gt;TEXT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문서 만들기 클릭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B.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메모장 문서 불러오기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722313" indent="-342900">
              <a:buFont typeface="Wingdings" pitchFamily="2" charset="2"/>
              <a:buChar char="§"/>
            </a:pP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메모장실행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파일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열기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찾는 위치 지정하여 찾기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722313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C.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메모장 저장하기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722313" indent="-342900">
              <a:buFont typeface="Wingdings" pitchFamily="2" charset="2"/>
              <a:buChar char="§"/>
            </a:pP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파일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save or save as&gt; file name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쓰기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722313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D.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메모장 작성시 알아둘 일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Cap LOCK      - 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대소문자 변경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Shift              - 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특수키의 </a:t>
            </a:r>
            <a:r>
              <a:rPr lang="ko-KR" altLang="en-US" sz="22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윗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글자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아래 글자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&lt;-                 - 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백스페이스  앞 글자 지우기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Delete           –   </a:t>
            </a:r>
            <a:r>
              <a:rPr lang="ko-KR" altLang="en-US" sz="22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뒷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글자 지우기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메모장 글 </a:t>
            </a:r>
            <a:r>
              <a:rPr lang="ko-KR" altLang="en-US" sz="22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쓸때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기본적으로 서식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자동 줄 바꿈 체크되어 있어야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722313" indent="-342900"/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>
              <a:buFont typeface="Wingdings" pitchFamily="2" charset="2"/>
              <a:buChar char="v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643042" y="0"/>
            <a:ext cx="5500726" cy="620688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ko-KR" altLang="en-US" sz="3600" b="1" dirty="0" smtClean="0">
                <a:latin typeface="Batang" pitchFamily="18" charset="-127"/>
                <a:ea typeface="Batang" pitchFamily="18" charset="-127"/>
                <a:cs typeface="Times New Roman"/>
              </a:rPr>
              <a:t>메모장 다루기</a:t>
            </a:r>
            <a:endParaRPr lang="en-US" sz="33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85720" y="908720"/>
            <a:ext cx="8390736" cy="5616624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/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A.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워드패드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2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실행법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시작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모든 프로그램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보조 프로그램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워드패드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2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Wordpad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시작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실행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워드패드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2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Wordpad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마우스 우측버튼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새로 만들기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&gt;Microsoft Office Word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문서 클릭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B.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워드패드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문서 불러오기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722313" indent="-342900">
              <a:buFont typeface="Wingdings" pitchFamily="2" charset="2"/>
              <a:buChar char="§"/>
            </a:pP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워드패드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실행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파일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열기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찾는 위치 지정하여 찾기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722313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C.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워드패드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저장하기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722313" indent="-342900">
              <a:buFont typeface="Wingdings" pitchFamily="2" charset="2"/>
              <a:buChar char="§"/>
            </a:pP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파일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save or save as&gt; file name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쓰기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722313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D.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워드패드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작성시 알아둘 일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부분 글자 글꼴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색상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사이즈 변경 가능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이미지 삽입 가능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: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삽입할 위치 마우스커서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삽입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개체삽입가능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722313" indent="-342900"/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>
              <a:buFont typeface="Wingdings" pitchFamily="2" charset="2"/>
              <a:buChar char="v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643042" y="0"/>
            <a:ext cx="5500726" cy="100010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ko-KR" altLang="en-US" sz="3600" b="1" noProof="0" dirty="0" smtClean="0">
                <a:latin typeface="Batang" pitchFamily="18" charset="-127"/>
                <a:ea typeface="Batang" pitchFamily="18" charset="-127"/>
                <a:cs typeface="Times New Roman"/>
              </a:rPr>
              <a:t>워드패드</a:t>
            </a:r>
            <a:r>
              <a:rPr lang="ko-KR" altLang="en-US" sz="3600" b="1" dirty="0" smtClean="0">
                <a:latin typeface="Batang" pitchFamily="18" charset="-127"/>
                <a:ea typeface="Batang" pitchFamily="18" charset="-127"/>
                <a:cs typeface="Times New Roman"/>
              </a:rPr>
              <a:t> 다루기</a:t>
            </a:r>
            <a:endParaRPr lang="en-US" sz="33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706090"/>
          </a:xfrm>
        </p:spPr>
        <p:txBody>
          <a:bodyPr anchor="t">
            <a:noAutofit/>
          </a:bodyPr>
          <a:lstStyle/>
          <a:p>
            <a:pPr algn="ctr"/>
            <a:r>
              <a:rPr lang="en-US" altLang="ko-KR" sz="2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Camera/ phone </a:t>
            </a:r>
            <a:r>
              <a:rPr lang="ko-KR" altLang="en-US" sz="2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연결하여 내 컴퓨터 파일 폴더에 저장하기</a:t>
            </a:r>
            <a:endParaRPr lang="ko-KR" alt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05192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A. Camera/ phone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을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연결하여 내 컴퓨터에  파일 저장하기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</a:t>
            </a:r>
          </a:p>
          <a:p>
            <a:pPr marL="457200" indent="-457200"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- Camera/ phone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케이블을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컴퓨터에 삽입하기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-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내 컴퓨터 열기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-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내 컴퓨터에서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Camera/ phone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폴더 찾아 클릭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- Camera/ phone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폴더 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Copy</a:t>
            </a:r>
          </a:p>
          <a:p>
            <a:pPr marL="457200" indent="-457200"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-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내 컴퓨터 라이브러리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picture or video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안에 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Paste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(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붙여놓기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)</a:t>
            </a:r>
          </a:p>
          <a:p>
            <a:pPr marL="457200" indent="-457200">
              <a:buNone/>
            </a:pP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None/>
            </a:pP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ClrTx/>
              <a:buFont typeface="Wingdings" pitchFamily="2" charset="2"/>
              <a:buChar char="v"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Copy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와 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Cut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의 차이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: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둘 다 붙여놓기 기능이나</a:t>
            </a:r>
          </a:p>
          <a:p>
            <a:pPr marL="457200" indent="-457200"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                     </a:t>
            </a:r>
          </a:p>
          <a:p>
            <a:pPr marL="457200" indent="-457200"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                        Copy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는 기존파일 새파일 양쪽 다 파일 존재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</a:t>
            </a:r>
          </a:p>
          <a:p>
            <a:pPr marL="457200" indent="-457200"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                        Cut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은 기존파일은 사라지고 새파일에만 존재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3645024"/>
            <a:ext cx="8675687" cy="2518767"/>
          </a:xfrm>
        </p:spPr>
        <p:txBody>
          <a:bodyPr/>
          <a:lstStyle/>
          <a:p>
            <a:pPr algn="l"/>
            <a:endParaRPr lang="ko-KR" altLang="en-US" sz="3600" b="1" dirty="0">
              <a:solidFill>
                <a:schemeClr val="tx1"/>
              </a:solidFill>
            </a:endParaRPr>
          </a:p>
          <a:p>
            <a:pPr algn="l"/>
            <a:r>
              <a:rPr lang="ko-KR" altLang="en-US" sz="2400" dirty="0" smtClean="0">
                <a:solidFill>
                  <a:schemeClr val="tx1"/>
                </a:solidFill>
              </a:rPr>
              <a:t>  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6588224" y="260648"/>
            <a:ext cx="19446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dirty="0"/>
              <a:t>www.pjthe3.com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87624" y="0"/>
            <a:ext cx="6408712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lvl="0" algn="ctr" latinLnBrk="1">
              <a:spcBef>
                <a:spcPct val="0"/>
              </a:spcBef>
              <a:defRPr/>
            </a:pPr>
            <a:r>
              <a:rPr lang="ko-KR" altLang="en-US" sz="4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윈도우 무비 메이커 이용하여 동영상 편집하기</a:t>
            </a:r>
            <a:endParaRPr kumimoji="0" lang="ko-KR" altLang="en-US" sz="37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  <a:cs typeface="+mj-cs"/>
            </a:endParaRPr>
          </a:p>
        </p:txBody>
      </p:sp>
      <p:pic>
        <p:nvPicPr>
          <p:cNvPr id="6" name="그림 5" descr="윈도우 무비 메이커 화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20688"/>
            <a:ext cx="8446797" cy="4361979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5805264"/>
            <a:ext cx="8892480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81000" marR="0" lvl="0" indent="-3810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ko-KR" altLang="en-US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비디오와 사진 추가</a:t>
            </a:r>
            <a:r>
              <a:rPr kumimoji="0" lang="en-US" altLang="ko-KR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kumimoji="0" lang="ko-KR" altLang="en-US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라이브러리 사진 폴더 속의 </a:t>
            </a:r>
            <a:endParaRPr kumimoji="0" lang="en-US" altLang="ko-KR" sz="1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몇 장 사진 혹은 비디오</a:t>
            </a:r>
            <a:r>
              <a:rPr kumimoji="0" lang="en-US" altLang="ko-KR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kumimoji="0" lang="ko-KR" altLang="en-US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열기</a:t>
            </a:r>
            <a:endParaRPr kumimoji="0" lang="en-US" altLang="ko-KR" sz="1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ko-KR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그림 8" descr="윈도우 무비 메이커 화면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0" y="620688"/>
            <a:ext cx="8784976" cy="49006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-0.95677 -0.000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3645024"/>
            <a:ext cx="8675687" cy="2518767"/>
          </a:xfrm>
        </p:spPr>
        <p:txBody>
          <a:bodyPr/>
          <a:lstStyle/>
          <a:p>
            <a:pPr algn="l"/>
            <a:endParaRPr lang="ko-KR" altLang="en-US" sz="3600" b="1" dirty="0">
              <a:solidFill>
                <a:schemeClr val="tx1"/>
              </a:solidFill>
            </a:endParaRPr>
          </a:p>
          <a:p>
            <a:pPr algn="l"/>
            <a:r>
              <a:rPr lang="ko-KR" altLang="en-US" sz="2400" dirty="0" smtClean="0">
                <a:solidFill>
                  <a:schemeClr val="tx1"/>
                </a:solidFill>
              </a:rPr>
              <a:t>  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6588224" y="260648"/>
            <a:ext cx="19446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dirty="0"/>
              <a:t>www.pjthe3.com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87624" y="0"/>
            <a:ext cx="6408712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lvl="0" algn="ctr" latinLnBrk="1">
              <a:spcBef>
                <a:spcPct val="0"/>
              </a:spcBef>
              <a:defRPr/>
            </a:pPr>
            <a:r>
              <a:rPr lang="ko-KR" altLang="en-US" sz="4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윈도우 무비 메이커 이용하여 동영상 편집하기</a:t>
            </a:r>
            <a:endParaRPr kumimoji="0" lang="ko-KR" altLang="en-US" sz="37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5805264"/>
            <a:ext cx="8892480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81000" marR="0" lvl="0" indent="-3810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ko-KR" alt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제목 추가하여 입력</a:t>
            </a:r>
            <a:r>
              <a:rPr kumimoji="0" lang="en-US" altLang="ko-K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kumimoji="0" lang="ko-KR" alt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음악 추가하기</a:t>
            </a:r>
            <a:endParaRPr kumimoji="0" lang="ko-KR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ko-KR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그림 9" descr="윈도우 무비 메이커 화면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20688"/>
            <a:ext cx="8784976" cy="49006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3645024"/>
            <a:ext cx="8675687" cy="2518767"/>
          </a:xfrm>
        </p:spPr>
        <p:txBody>
          <a:bodyPr/>
          <a:lstStyle/>
          <a:p>
            <a:pPr algn="l"/>
            <a:endParaRPr lang="ko-KR" altLang="en-US" sz="3600" b="1" dirty="0">
              <a:solidFill>
                <a:schemeClr val="tx1"/>
              </a:solidFill>
            </a:endParaRPr>
          </a:p>
          <a:p>
            <a:pPr algn="l"/>
            <a:r>
              <a:rPr lang="ko-KR" altLang="en-US" sz="2400" dirty="0" smtClean="0">
                <a:solidFill>
                  <a:schemeClr val="tx1"/>
                </a:solidFill>
              </a:rPr>
              <a:t>  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6588224" y="260648"/>
            <a:ext cx="19446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dirty="0"/>
              <a:t>www.pjthe3.com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87624" y="0"/>
            <a:ext cx="6408712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lvl="0" algn="ctr" latinLnBrk="1">
              <a:spcBef>
                <a:spcPct val="0"/>
              </a:spcBef>
              <a:defRPr/>
            </a:pPr>
            <a:r>
              <a:rPr lang="ko-KR" altLang="en-US" sz="4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윈도우 무비 메이커 이용하여 동영상 편집하기</a:t>
            </a:r>
            <a:endParaRPr kumimoji="0" lang="ko-KR" altLang="en-US" sz="37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5805264"/>
            <a:ext cx="8892480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81000" marR="0" lvl="0" indent="-3810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ko-KR" alt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제목 추가하여 입력</a:t>
            </a:r>
            <a:r>
              <a:rPr kumimoji="0" lang="en-US" altLang="ko-K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kumimoji="0" lang="ko-KR" alt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음악 추가하기</a:t>
            </a:r>
            <a:endParaRPr kumimoji="0" lang="ko-KR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ko-KR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그림 9" descr="윈도우 무비 메이커 화면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20688"/>
            <a:ext cx="8784976" cy="49006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588224" y="260648"/>
            <a:ext cx="19446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dirty="0"/>
              <a:t>www.pjthe3.com</a:t>
            </a:r>
          </a:p>
        </p:txBody>
      </p:sp>
      <p:pic>
        <p:nvPicPr>
          <p:cNvPr id="10" name="그림 9" descr="윈도우 무비 메이커 화면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20688"/>
            <a:ext cx="8640960" cy="4900613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0" y="5805264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81000" marR="0" lvl="0" indent="-3810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애니메이션</a:t>
            </a: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시각효과</a:t>
            </a: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프로젝트</a:t>
            </a: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보기</a:t>
            </a: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편집</a:t>
            </a: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옵션</a:t>
            </a: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서식</a:t>
            </a:r>
            <a:r>
              <a:rPr kumimoji="0" lang="ko-KR" alt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altLang="ko-KR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메뉴 이용하여 효과주기</a:t>
            </a: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 </a:t>
            </a:r>
            <a:r>
              <a:rPr lang="en-US" altLang="ko-KR" sz="2800" dirty="0" smtClean="0"/>
              <a:t>play</a:t>
            </a:r>
            <a:r>
              <a:rPr lang="ko-KR" altLang="en-US" sz="2800" dirty="0" smtClean="0"/>
              <a:t>하기</a:t>
            </a:r>
            <a:r>
              <a:rPr lang="en-US" altLang="ko-KR" sz="2800" dirty="0" smtClean="0"/>
              <a:t>&gt; </a:t>
            </a:r>
            <a:r>
              <a:rPr lang="ko-KR" altLang="en-US" sz="2800" dirty="0" smtClean="0"/>
              <a:t>저장</a:t>
            </a: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187624" y="0"/>
            <a:ext cx="6408712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lvl="0" algn="ctr" latinLnBrk="1">
              <a:spcBef>
                <a:spcPct val="0"/>
              </a:spcBef>
              <a:defRPr/>
            </a:pPr>
            <a:r>
              <a:rPr lang="ko-KR" altLang="en-US" sz="4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윈도우 무비 메이커 이용하여 동영상 편집하기</a:t>
            </a:r>
            <a:endParaRPr kumimoji="0" lang="ko-KR" altLang="en-US" sz="37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</TotalTime>
  <Words>476</Words>
  <Application>Microsoft Office PowerPoint</Application>
  <PresentationFormat>화면 슬라이드 쇼(4:3)</PresentationFormat>
  <Paragraphs>108</Paragraphs>
  <Slides>8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Camera/ phone 연결하여 내 컴퓨터 파일 폴더에 저장하기</vt:lpstr>
      <vt:lpstr>슬라이드 5</vt:lpstr>
      <vt:lpstr>슬라이드 6</vt:lpstr>
      <vt:lpstr>슬라이드 7</vt:lpstr>
      <vt:lpstr>슬라이드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HEG</dc:creator>
  <cp:lastModifiedBy>현빈</cp:lastModifiedBy>
  <cp:revision>138</cp:revision>
  <dcterms:created xsi:type="dcterms:W3CDTF">2015-05-11T14:26:43Z</dcterms:created>
  <dcterms:modified xsi:type="dcterms:W3CDTF">2015-07-25T12:57:18Z</dcterms:modified>
</cp:coreProperties>
</file>