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73" r:id="rId2"/>
    <p:sldId id="274" r:id="rId3"/>
    <p:sldId id="275" r:id="rId4"/>
    <p:sldId id="257" r:id="rId5"/>
    <p:sldId id="258" r:id="rId6"/>
    <p:sldId id="25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4" autoAdjust="0"/>
    <p:restoredTop sz="94660"/>
  </p:normalViewPr>
  <p:slideViewPr>
    <p:cSldViewPr>
      <p:cViewPr>
        <p:scale>
          <a:sx n="55" d="100"/>
          <a:sy n="55" d="100"/>
        </p:scale>
        <p:origin x="-87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A2DEE-AC47-47CE-A654-42C757156438}" type="datetimeFigureOut">
              <a:rPr lang="ko-KR" altLang="en-US" smtClean="0"/>
              <a:pPr/>
              <a:t>2015-07-24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6AC26-327F-4DF8-A1C1-887C7B58AB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51720" y="0"/>
            <a:ext cx="4968552" cy="41805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altLang="ko-KR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Window </a:t>
            </a: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시작과 종료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712968" cy="592527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1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윈도우 시작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-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본체의 파워 스위치를 누르면 자동으로 부팅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-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부팅이란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컴퓨터가 자동으로 사용자가 쉽게 사용할  수 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  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있도록 설정해서 바탕화면까지 나타나게 해주는 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  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과정 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- POST(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자가 진단프로그램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과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ROM BIOS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실행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AutoNum type="arabicPeriod" startAt="4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AutoNum type="arabicPeriod" startAt="2"/>
            </a:pPr>
            <a:endParaRPr lang="en-US" altLang="ko-KR" dirty="0" smtClean="0"/>
          </a:p>
          <a:p>
            <a:pPr marL="457200" indent="-457200">
              <a:buAutoNum type="arabicPeriod"/>
            </a:pP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1231923" y="3337667"/>
            <a:ext cx="6480042" cy="3312368"/>
            <a:chOff x="1231923" y="3337667"/>
            <a:chExt cx="6480042" cy="3312368"/>
          </a:xfrm>
        </p:grpSpPr>
        <p:pic>
          <p:nvPicPr>
            <p:cNvPr id="4" name="그림 3" descr="바탕화면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1923" y="3337667"/>
              <a:ext cx="6480042" cy="3312368"/>
            </a:xfrm>
            <a:prstGeom prst="rect">
              <a:avLst/>
            </a:prstGeom>
          </p:spPr>
        </p:pic>
        <p:sp>
          <p:nvSpPr>
            <p:cNvPr id="6" name="Rectangular Callout 34"/>
            <p:cNvSpPr/>
            <p:nvPr/>
          </p:nvSpPr>
          <p:spPr>
            <a:xfrm>
              <a:off x="4932040" y="3861048"/>
              <a:ext cx="1285884" cy="432048"/>
            </a:xfrm>
            <a:prstGeom prst="wedgeRectCallout">
              <a:avLst>
                <a:gd name="adj1" fmla="val -63030"/>
                <a:gd name="adj2" fmla="val 49557"/>
              </a:avLst>
            </a:prstGeom>
            <a:solidFill>
              <a:schemeClr val="bg1"/>
            </a:solidFill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바탕화면</a:t>
              </a:r>
              <a:endPara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7" name="Rectangular Callout 34"/>
            <p:cNvSpPr/>
            <p:nvPr/>
          </p:nvSpPr>
          <p:spPr>
            <a:xfrm>
              <a:off x="6372200" y="5589240"/>
              <a:ext cx="1285884" cy="432048"/>
            </a:xfrm>
            <a:prstGeom prst="wedgeRectCallout">
              <a:avLst>
                <a:gd name="adj1" fmla="val 16700"/>
                <a:gd name="adj2" fmla="val 148965"/>
              </a:avLst>
            </a:prstGeom>
            <a:solidFill>
              <a:schemeClr val="bg1"/>
            </a:solidFill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err="1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알림영역</a:t>
              </a:r>
              <a:endPara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8" name="Rectangular Callout 34"/>
            <p:cNvSpPr/>
            <p:nvPr/>
          </p:nvSpPr>
          <p:spPr>
            <a:xfrm>
              <a:off x="1619672" y="5517232"/>
              <a:ext cx="1285884" cy="432048"/>
            </a:xfrm>
            <a:prstGeom prst="wedgeRectCallout">
              <a:avLst>
                <a:gd name="adj1" fmla="val -63030"/>
                <a:gd name="adj2" fmla="val 126518"/>
              </a:avLst>
            </a:prstGeom>
            <a:solidFill>
              <a:schemeClr val="bg1"/>
            </a:solidFill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시작단추</a:t>
              </a:r>
              <a:endPara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9" name="Rectangular Callout 34"/>
            <p:cNvSpPr/>
            <p:nvPr/>
          </p:nvSpPr>
          <p:spPr>
            <a:xfrm>
              <a:off x="3347864" y="5805264"/>
              <a:ext cx="1573916" cy="288032"/>
            </a:xfrm>
            <a:prstGeom prst="wedgeRectCallout">
              <a:avLst>
                <a:gd name="adj1" fmla="val 27566"/>
                <a:gd name="adj2" fmla="val 120105"/>
              </a:avLst>
            </a:prstGeom>
            <a:solidFill>
              <a:schemeClr val="bg1"/>
            </a:solidFill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작업표시줄</a:t>
              </a:r>
              <a:endPara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418058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Window </a:t>
            </a: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시작메뉴 실행과 과 종료 시작메뉴 크기 조절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9073008" cy="69127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2,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윈도우 시작메뉴 실행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-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시작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모든 프로그램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보조프로그램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메모장 등등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-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시작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모든 프로그램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워드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3,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윈도우 시작메뉴크기 및 위치 조정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위치이동은 제목 표시줄에서 마우스를 클릭해서 원하는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 위치대로 끌고 가면 됨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크기는 창 조절 단추와 창의 경계선에서 조절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AutoNum type="arabicPeriod"/>
            </a:pPr>
            <a:endParaRPr lang="ko-KR" altLang="en-US" dirty="0"/>
          </a:p>
        </p:txBody>
      </p:sp>
      <p:pic>
        <p:nvPicPr>
          <p:cNvPr id="10" name="그림 9" descr="윈도우 탐색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132856"/>
            <a:ext cx="6264696" cy="3523892"/>
          </a:xfrm>
          <a:prstGeom prst="rect">
            <a:avLst/>
          </a:prstGeom>
        </p:spPr>
      </p:pic>
      <p:sp>
        <p:nvSpPr>
          <p:cNvPr id="11" name="Rectangular Callout 34"/>
          <p:cNvSpPr/>
          <p:nvPr/>
        </p:nvSpPr>
        <p:spPr>
          <a:xfrm>
            <a:off x="0" y="2276872"/>
            <a:ext cx="1440160" cy="288032"/>
          </a:xfrm>
          <a:prstGeom prst="wedgeRectCallout">
            <a:avLst>
              <a:gd name="adj1" fmla="val 157255"/>
              <a:gd name="adj2" fmla="val -46643"/>
            </a:avLst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제목 표시줄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Rectangular Callout 34"/>
          <p:cNvSpPr/>
          <p:nvPr/>
        </p:nvSpPr>
        <p:spPr>
          <a:xfrm>
            <a:off x="6444208" y="1484784"/>
            <a:ext cx="1584176" cy="288032"/>
          </a:xfrm>
          <a:prstGeom prst="wedgeRectCallout">
            <a:avLst>
              <a:gd name="adj1" fmla="val 19774"/>
              <a:gd name="adj2" fmla="val 174621"/>
            </a:avLst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창조절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단추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Rectangle 24"/>
          <p:cNvSpPr/>
          <p:nvPr/>
        </p:nvSpPr>
        <p:spPr>
          <a:xfrm>
            <a:off x="7236296" y="2132856"/>
            <a:ext cx="72008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51720" y="0"/>
            <a:ext cx="4968552" cy="41805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마우스 클릭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9073008" cy="604867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4.</a:t>
            </a:r>
            <a:r>
              <a:rPr lang="ko-KR" alt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마우스 클릭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lnSpc>
                <a:spcPct val="200000"/>
              </a:lnSpc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클릭 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마우스 왼쪽 버튼을 한번만 누르면 됨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선택할 때 사용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더블클릭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마우스 왼쪽 버튼을 두 번 연속 누르면 됨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     (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실행할 때 사용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marL="457200" indent="-457200">
              <a:lnSpc>
                <a:spcPct val="200000"/>
              </a:lnSpc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드레그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마우스 왼쪽 버튼을 누른 채로 다른 장소로 이동하는 것을 말함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lnSpc>
                <a:spcPct val="200000"/>
              </a:lnSpc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바로가기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마우스 오른쪽 버튼을 한번 클릭하면 됨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메뉴확인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/>
          <p:nvPr/>
        </p:nvGrpSpPr>
        <p:grpSpPr>
          <a:xfrm>
            <a:off x="428596" y="1428736"/>
            <a:ext cx="8143900" cy="3647693"/>
            <a:chOff x="352931" y="1420666"/>
            <a:chExt cx="8143900" cy="3647693"/>
          </a:xfrm>
        </p:grpSpPr>
        <p:pic>
          <p:nvPicPr>
            <p:cNvPr id="19" name="Picture 18" descr="INTERNET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596" y="2357430"/>
              <a:ext cx="8068235" cy="2710929"/>
            </a:xfrm>
            <a:prstGeom prst="rect">
              <a:avLst/>
            </a:prstGeom>
          </p:spPr>
        </p:pic>
        <p:sp>
          <p:nvSpPr>
            <p:cNvPr id="20" name="Oval Callout 19"/>
            <p:cNvSpPr/>
            <p:nvPr/>
          </p:nvSpPr>
          <p:spPr>
            <a:xfrm>
              <a:off x="352931" y="1634980"/>
              <a:ext cx="1491818" cy="563457"/>
            </a:xfrm>
            <a:prstGeom prst="wedgeEllipseCallout">
              <a:avLst>
                <a:gd name="adj1" fmla="val -36673"/>
                <a:gd name="adj2" fmla="val 84731"/>
              </a:avLst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뒤로 앞으로  </a:t>
              </a:r>
              <a:endPara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2" name="Oval Callout 21"/>
            <p:cNvSpPr/>
            <p:nvPr/>
          </p:nvSpPr>
          <p:spPr>
            <a:xfrm>
              <a:off x="5643570" y="1420666"/>
              <a:ext cx="1701905" cy="563457"/>
            </a:xfrm>
            <a:prstGeom prst="wedgeEllipseCallout">
              <a:avLst>
                <a:gd name="adj1" fmla="val 22198"/>
                <a:gd name="adj2" fmla="val 116654"/>
              </a:avLst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새로고침</a:t>
              </a:r>
              <a:endPara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0888" y="2547580"/>
              <a:ext cx="1891006" cy="2112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33" name="Rectangular Callout 32"/>
          <p:cNvSpPr/>
          <p:nvPr/>
        </p:nvSpPr>
        <p:spPr>
          <a:xfrm>
            <a:off x="6786578" y="2643182"/>
            <a:ext cx="1500198" cy="500066"/>
          </a:xfrm>
          <a:prstGeom prst="wedgeRectCallout">
            <a:avLst>
              <a:gd name="adj1" fmla="val 7448"/>
              <a:gd name="adj2" fmla="val -72737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검색어입력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5357818" y="4286256"/>
            <a:ext cx="1000132" cy="500066"/>
          </a:xfrm>
          <a:prstGeom prst="wedgeRectCallout">
            <a:avLst>
              <a:gd name="adj1" fmla="val 136971"/>
              <a:gd name="adj2" fmla="val -194641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패드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5" name="Rectangular Callout 34"/>
          <p:cNvSpPr/>
          <p:nvPr/>
        </p:nvSpPr>
        <p:spPr>
          <a:xfrm>
            <a:off x="571472" y="4143380"/>
            <a:ext cx="1285884" cy="1071570"/>
          </a:xfrm>
          <a:prstGeom prst="wedgeRectCallout">
            <a:avLst>
              <a:gd name="adj1" fmla="val -51178"/>
              <a:gd name="adj2" fmla="val -120852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즐겨찾기 등록 편집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7715272" y="4143380"/>
            <a:ext cx="857224" cy="1143008"/>
          </a:xfrm>
          <a:prstGeom prst="wedgeRectCallout">
            <a:avLst>
              <a:gd name="adj1" fmla="val 43418"/>
              <a:gd name="adj2" fmla="val -99371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인터넷도구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6500826" y="5143512"/>
            <a:ext cx="1000132" cy="500066"/>
          </a:xfrm>
          <a:prstGeom prst="wedgeRectCallout">
            <a:avLst>
              <a:gd name="adj1" fmla="val 94412"/>
              <a:gd name="adj2" fmla="val -369695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페이지 설정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6429388" y="4143380"/>
            <a:ext cx="1000132" cy="500066"/>
          </a:xfrm>
          <a:prstGeom prst="wedgeRectCallout">
            <a:avLst>
              <a:gd name="adj1" fmla="val 73162"/>
              <a:gd name="adj2" fmla="val -171969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프린터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9" name="Rectangular Callout 38"/>
          <p:cNvSpPr/>
          <p:nvPr/>
        </p:nvSpPr>
        <p:spPr>
          <a:xfrm>
            <a:off x="4214810" y="3857628"/>
            <a:ext cx="1500198" cy="357190"/>
          </a:xfrm>
          <a:prstGeom prst="wedgeRectCallout">
            <a:avLst>
              <a:gd name="adj1" fmla="val 139335"/>
              <a:gd name="adj2" fmla="val -141675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시작페이지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7572396" y="1571612"/>
            <a:ext cx="785818" cy="428628"/>
          </a:xfrm>
          <a:prstGeom prst="wedgeRectCallout">
            <a:avLst>
              <a:gd name="adj1" fmla="val -83066"/>
              <a:gd name="adj2" fmla="val 153722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중지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1" name="Rectangular Callout 40"/>
          <p:cNvSpPr/>
          <p:nvPr/>
        </p:nvSpPr>
        <p:spPr>
          <a:xfrm>
            <a:off x="2143108" y="2000240"/>
            <a:ext cx="1500198" cy="428628"/>
          </a:xfrm>
          <a:prstGeom prst="wedgeRectCallout">
            <a:avLst>
              <a:gd name="adj1" fmla="val -63662"/>
              <a:gd name="adj2" fmla="val 82056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메뉴표시줄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2" name="Rectangular Callout 41"/>
          <p:cNvSpPr/>
          <p:nvPr/>
        </p:nvSpPr>
        <p:spPr>
          <a:xfrm>
            <a:off x="1857356" y="1214422"/>
            <a:ext cx="2000264" cy="500066"/>
          </a:xfrm>
          <a:prstGeom prst="wedgeRectCallout">
            <a:avLst>
              <a:gd name="adj1" fmla="val -76897"/>
              <a:gd name="adj2" fmla="val 194436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주소창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642846" y="6072206"/>
            <a:ext cx="7572492" cy="35719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패드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: 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현재 페이지 업데이트 되었을 때 자동으로 재실행 해주는 작업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714480" y="0"/>
            <a:ext cx="5500726" cy="10001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인터넷 즐겨찾기 등록방법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itle 2"/>
          <p:cNvSpPr txBox="1">
            <a:spLocks/>
          </p:cNvSpPr>
          <p:nvPr/>
        </p:nvSpPr>
        <p:spPr>
          <a:xfrm>
            <a:off x="428596" y="1000108"/>
            <a:ext cx="5643602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1. 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메뉴나 도구를 이용하는 방법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4" name="Picture 23" descr="즐겨찾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428736"/>
            <a:ext cx="7128483" cy="397291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071538" y="3214686"/>
            <a:ext cx="2857520" cy="17859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71802" y="4929198"/>
            <a:ext cx="4643438" cy="92869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즐겨찾기 추가</a:t>
            </a:r>
            <a:endParaRPr lang="en-US" altLang="ko-KR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Favorites-&gt;Add to Favorites-&gt;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이름 위치 정하기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추가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71802" y="5929306"/>
            <a:ext cx="4643470" cy="92869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즐겨찾기 관리</a:t>
            </a:r>
            <a:endParaRPr lang="en-US" altLang="ko-KR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Add to Favorites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sym typeface="Wingdings" pitchFamily="2" charset="2"/>
              </a:rPr>
              <a:t>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Organize Favorites-&gt;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New Folder, move, rename, delete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00166" y="0"/>
            <a:ext cx="5500726" cy="10001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인터넷 즐겨찾기 등록방법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40" y="1428736"/>
            <a:ext cx="7929618" cy="50006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인터넷 이미지 검색 </a:t>
            </a:r>
            <a:endParaRPr lang="en-US" altLang="ko-KR" sz="2500" b="1" dirty="0" smtClean="0"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 - </a:t>
            </a:r>
            <a:r>
              <a:rPr kumimoji="0" lang="ko-KR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인터넷 </a:t>
            </a:r>
            <a:r>
              <a:rPr kumimoji="0" lang="ko-KR" alt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검색창</a:t>
            </a: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-&gt; </a:t>
            </a:r>
            <a:r>
              <a:rPr kumimoji="0" lang="ko-KR" alt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검색어</a:t>
            </a:r>
            <a:r>
              <a:rPr kumimoji="0" lang="ko-KR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 입력</a:t>
            </a: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-&gt; 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  <a:cs typeface="+mj-cs"/>
              </a:rPr>
              <a:t>Image </a:t>
            </a:r>
          </a:p>
          <a:p>
            <a:pPr lvl="0">
              <a:spcBef>
                <a:spcPct val="0"/>
              </a:spcBef>
              <a:defRPr/>
            </a:pPr>
            <a:r>
              <a:rPr lang="en-US" altLang="ko-KR" sz="2500" b="1" dirty="0" smtClean="0">
                <a:latin typeface="Batang" pitchFamily="18" charset="-127"/>
                <a:ea typeface="Batang" pitchFamily="18" charset="-127"/>
                <a:cs typeface="+mj-cs"/>
              </a:rPr>
              <a:t>     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  <a:cs typeface="+mj-cs"/>
              </a:rPr>
              <a:t>이미지 한 장 선택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  <a:cs typeface="+mj-cs"/>
              </a:rPr>
              <a:t>-&gt; </a:t>
            </a:r>
            <a:r>
              <a:rPr lang="ko-KR" altLang="en-US" sz="2500" b="1" smtClean="0">
                <a:latin typeface="Batang" pitchFamily="18" charset="-127"/>
                <a:ea typeface="Batang" pitchFamily="18" charset="-127"/>
                <a:cs typeface="+mj-cs"/>
              </a:rPr>
              <a:t>마우스  우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  <a:cs typeface="+mj-cs"/>
              </a:rPr>
              <a:t> 클릭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  <a:cs typeface="+mj-cs"/>
              </a:rPr>
              <a:t>-&gt;</a:t>
            </a:r>
          </a:p>
          <a:p>
            <a:pPr lvl="0">
              <a:spcBef>
                <a:spcPct val="0"/>
              </a:spcBef>
              <a:defRPr/>
            </a:pPr>
            <a:r>
              <a:rPr lang="en-US" altLang="ko-KR" sz="2500" b="1" dirty="0" smtClean="0">
                <a:latin typeface="Batang" pitchFamily="18" charset="-127"/>
                <a:ea typeface="Batang" pitchFamily="18" charset="-127"/>
                <a:cs typeface="+mj-cs"/>
              </a:rPr>
              <a:t>     Save picture as-&gt;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  <a:cs typeface="+mj-cs"/>
              </a:rPr>
              <a:t>폴더 지정</a:t>
            </a:r>
            <a:endParaRPr lang="en-US" altLang="ko-KR" sz="2500" b="1" dirty="0" smtClean="0"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  </a:t>
            </a:r>
            <a:r>
              <a:rPr kumimoji="0" lang="en-US" altLang="ko-K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- </a:t>
            </a:r>
            <a:r>
              <a:rPr kumimoji="0" lang="ko-KR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저작권 유의</a:t>
            </a:r>
            <a:endParaRPr kumimoji="0" lang="en-US" altLang="ko-KR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ko-KR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endParaRPr lang="en-US" altLang="ko-KR" sz="25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sz="24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214290"/>
            <a:ext cx="7786742" cy="9286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ko-KR" altLang="en-US" sz="4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인터넷 이미지 검색</a:t>
            </a:r>
            <a:endParaRPr lang="en-US" altLang="ko-KR" sz="40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 anchor="ctr"/>
          <a:lstStyle/>
          <a:p>
            <a:pPr algn="ctr"/>
            <a:r>
              <a:rPr lang="en-US" altLang="ko-KR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Window </a:t>
            </a: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기능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1.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내 컴퓨터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2.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제어판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AutoNum type="arabicPeriod" startAt="2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3.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도움말 및 지원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4.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장치 및 프린터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AutoNum type="arabicPeriod" startAt="4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5.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내 문서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내 최근 문서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AutoNum type="arabicPeriod" startAt="2"/>
            </a:pPr>
            <a:endParaRPr lang="en-US" altLang="ko-KR" dirty="0" smtClean="0"/>
          </a:p>
          <a:p>
            <a:pPr marL="457200" indent="-457200">
              <a:buAutoNum type="arabicPeriod"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571</TotalTime>
  <Words>310</Words>
  <Application>Microsoft Office PowerPoint</Application>
  <PresentationFormat>화면 슬라이드 쇼(4:3)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Oriel</vt:lpstr>
      <vt:lpstr>Window 시작과 종료</vt:lpstr>
      <vt:lpstr>Window 시작메뉴 실행과 과 종료 시작메뉴 크기 조절</vt:lpstr>
      <vt:lpstr>마우스 클릭</vt:lpstr>
      <vt:lpstr>슬라이드 4</vt:lpstr>
      <vt:lpstr>슬라이드 5</vt:lpstr>
      <vt:lpstr>슬라이드 6</vt:lpstr>
      <vt:lpstr>Window 기능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72</cp:revision>
  <dcterms:created xsi:type="dcterms:W3CDTF">2015-05-11T14:26:43Z</dcterms:created>
  <dcterms:modified xsi:type="dcterms:W3CDTF">2015-07-25T03:43:47Z</dcterms:modified>
</cp:coreProperties>
</file>