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66" r:id="rId2"/>
    <p:sldId id="270" r:id="rId3"/>
    <p:sldId id="271" r:id="rId4"/>
    <p:sldId id="267" r:id="rId5"/>
    <p:sldId id="272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15" autoAdjust="0"/>
    <p:restoredTop sz="91158" autoAdjust="0"/>
  </p:normalViewPr>
  <p:slideViewPr>
    <p:cSldViewPr>
      <p:cViewPr>
        <p:scale>
          <a:sx n="65" d="100"/>
          <a:sy n="65" d="100"/>
        </p:scale>
        <p:origin x="-145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452F3-A893-40BE-B93C-C398BC105E11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687A0-9BAE-4B16-B486-CE19F7BA4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F0384-7F66-4C1E-8F92-F1663C2C7313}" type="datetimeFigureOut">
              <a:rPr lang="en-US" smtClean="0"/>
              <a:pPr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78098"/>
          </a:xfrm>
        </p:spPr>
        <p:txBody>
          <a:bodyPr>
            <a:norm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이미지를 완성하는 글자 완성하기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" name="내용 개체 틀 10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FILE&gt;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빈 화면 열기</a:t>
            </a: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 marL="514350" indent="-514350">
              <a:buAutoNum type="arabicPeriod"/>
            </a:pP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글자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T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클릭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,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글자를 입력하면 </a:t>
            </a:r>
            <a:r>
              <a:rPr lang="ko-KR" altLang="en-US" sz="2000" b="1" u="sng" dirty="0" smtClean="0">
                <a:solidFill>
                  <a:srgbClr val="FF0000"/>
                </a:solidFill>
                <a:latin typeface="바탕" pitchFamily="18" charset="-127"/>
                <a:ea typeface="바탕" pitchFamily="18" charset="-127"/>
              </a:rPr>
              <a:t>글자 </a:t>
            </a:r>
            <a:r>
              <a:rPr lang="ko-KR" altLang="en-US" sz="2000" b="1" u="sng" dirty="0" err="1" smtClean="0">
                <a:solidFill>
                  <a:srgbClr val="FF0000"/>
                </a:solidFill>
                <a:latin typeface="바탕" pitchFamily="18" charset="-127"/>
                <a:ea typeface="바탕" pitchFamily="18" charset="-127"/>
              </a:rPr>
              <a:t>레이어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 생성됨</a:t>
            </a: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</p:txBody>
      </p:sp>
      <p:grpSp>
        <p:nvGrpSpPr>
          <p:cNvPr id="13" name="그룹 12"/>
          <p:cNvGrpSpPr/>
          <p:nvPr/>
        </p:nvGrpSpPr>
        <p:grpSpPr>
          <a:xfrm>
            <a:off x="251520" y="2420888"/>
            <a:ext cx="3484488" cy="5702300"/>
            <a:chOff x="827584" y="1556792"/>
            <a:chExt cx="3484488" cy="5702300"/>
          </a:xfrm>
        </p:grpSpPr>
        <p:pic>
          <p:nvPicPr>
            <p:cNvPr id="10" name="그림 9" descr="도구바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7584" y="1556792"/>
              <a:ext cx="876300" cy="5702300"/>
            </a:xfrm>
            <a:prstGeom prst="rect">
              <a:avLst/>
            </a:prstGeom>
          </p:spPr>
        </p:pic>
        <p:pic>
          <p:nvPicPr>
            <p:cNvPr id="12" name="그림 11" descr="text 종류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19672" y="4221088"/>
              <a:ext cx="2692400" cy="1041400"/>
            </a:xfrm>
            <a:prstGeom prst="rect">
              <a:avLst/>
            </a:prstGeom>
          </p:spPr>
        </p:pic>
      </p:grpSp>
      <p:sp>
        <p:nvSpPr>
          <p:cNvPr id="20" name="Rectangle 125"/>
          <p:cNvSpPr/>
          <p:nvPr/>
        </p:nvSpPr>
        <p:spPr>
          <a:xfrm>
            <a:off x="7308304" y="2060848"/>
            <a:ext cx="360040" cy="36004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grpSp>
        <p:nvGrpSpPr>
          <p:cNvPr id="40" name="그룹 39"/>
          <p:cNvGrpSpPr/>
          <p:nvPr/>
        </p:nvGrpSpPr>
        <p:grpSpPr>
          <a:xfrm>
            <a:off x="215516" y="1988840"/>
            <a:ext cx="8928484" cy="1440160"/>
            <a:chOff x="215516" y="1700808"/>
            <a:chExt cx="8928484" cy="1440160"/>
          </a:xfrm>
        </p:grpSpPr>
        <p:pic>
          <p:nvPicPr>
            <p:cNvPr id="14" name="그림 13" descr="text 상단 메뉴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5516" y="1700808"/>
              <a:ext cx="8712968" cy="43204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8" name="Rectangle 125"/>
            <p:cNvSpPr/>
            <p:nvPr/>
          </p:nvSpPr>
          <p:spPr>
            <a:xfrm>
              <a:off x="1187624" y="1700808"/>
              <a:ext cx="1224136" cy="432048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19" name="Rectangle 125"/>
            <p:cNvSpPr/>
            <p:nvPr/>
          </p:nvSpPr>
          <p:spPr>
            <a:xfrm>
              <a:off x="3491880" y="1772816"/>
              <a:ext cx="1080120" cy="432048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21" name="Rectangle 125"/>
            <p:cNvSpPr/>
            <p:nvPr/>
          </p:nvSpPr>
          <p:spPr>
            <a:xfrm>
              <a:off x="6804248" y="1700808"/>
              <a:ext cx="432048" cy="360040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22" name="Rectangle 125"/>
            <p:cNvSpPr/>
            <p:nvPr/>
          </p:nvSpPr>
          <p:spPr>
            <a:xfrm>
              <a:off x="5796136" y="1772816"/>
              <a:ext cx="1008112" cy="360040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23" name="Rectangle 124"/>
            <p:cNvSpPr/>
            <p:nvPr/>
          </p:nvSpPr>
          <p:spPr>
            <a:xfrm>
              <a:off x="1763688" y="2852936"/>
              <a:ext cx="785818" cy="2880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글꼴체</a:t>
              </a:r>
              <a:endParaRPr lang="en-US" sz="14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24" name="Rectangle 124"/>
            <p:cNvSpPr/>
            <p:nvPr/>
          </p:nvSpPr>
          <p:spPr>
            <a:xfrm>
              <a:off x="3419872" y="2636912"/>
              <a:ext cx="1152128" cy="2880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글자사이즈</a:t>
              </a:r>
              <a:endParaRPr lang="en-US" sz="14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25" name="Rectangle 124"/>
            <p:cNvSpPr/>
            <p:nvPr/>
          </p:nvSpPr>
          <p:spPr>
            <a:xfrm>
              <a:off x="5364088" y="2348880"/>
              <a:ext cx="936104" cy="2880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글자정렬</a:t>
              </a:r>
              <a:endParaRPr lang="en-US" sz="14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26" name="Rectangle 124"/>
            <p:cNvSpPr/>
            <p:nvPr/>
          </p:nvSpPr>
          <p:spPr>
            <a:xfrm>
              <a:off x="6300192" y="2276872"/>
              <a:ext cx="1001842" cy="2880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글자색상</a:t>
              </a:r>
              <a:endParaRPr lang="en-US" sz="14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27" name="Rectangle 124"/>
            <p:cNvSpPr/>
            <p:nvPr/>
          </p:nvSpPr>
          <p:spPr>
            <a:xfrm>
              <a:off x="7452320" y="2492896"/>
              <a:ext cx="1691680" cy="43204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Create </a:t>
              </a:r>
            </a:p>
            <a:p>
              <a:pPr algn="ctr"/>
              <a:r>
                <a:rPr lang="en-US" altLang="ko-KR" sz="1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warped text</a:t>
              </a:r>
              <a:endParaRPr lang="en-US" sz="14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cxnSp>
          <p:nvCxnSpPr>
            <p:cNvPr id="28" name="Straight Arrow Connector 9"/>
            <p:cNvCxnSpPr>
              <a:stCxn id="23" idx="0"/>
              <a:endCxn id="18" idx="2"/>
            </p:cNvCxnSpPr>
            <p:nvPr/>
          </p:nvCxnSpPr>
          <p:spPr>
            <a:xfrm flipH="1" flipV="1">
              <a:off x="1799692" y="2132856"/>
              <a:ext cx="356905" cy="72008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9"/>
            <p:cNvCxnSpPr>
              <a:endCxn id="19" idx="2"/>
            </p:cNvCxnSpPr>
            <p:nvPr/>
          </p:nvCxnSpPr>
          <p:spPr>
            <a:xfrm flipV="1">
              <a:off x="3848786" y="2204864"/>
              <a:ext cx="183154" cy="576064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9"/>
            <p:cNvCxnSpPr/>
            <p:nvPr/>
          </p:nvCxnSpPr>
          <p:spPr>
            <a:xfrm flipH="1" flipV="1">
              <a:off x="7668344" y="2060848"/>
              <a:ext cx="216026" cy="43204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1" name="그림 40" descr="글자레이어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72200" y="3789040"/>
            <a:ext cx="2088232" cy="2784309"/>
          </a:xfrm>
          <a:prstGeom prst="rect">
            <a:avLst/>
          </a:prstGeom>
          <a:ln>
            <a:noFill/>
          </a:ln>
        </p:spPr>
      </p:pic>
      <p:sp>
        <p:nvSpPr>
          <p:cNvPr id="42" name="Rectangle 125"/>
          <p:cNvSpPr/>
          <p:nvPr/>
        </p:nvSpPr>
        <p:spPr>
          <a:xfrm>
            <a:off x="6372200" y="4581128"/>
            <a:ext cx="2088232" cy="21602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3" name="Rectangle 28"/>
          <p:cNvSpPr/>
          <p:nvPr/>
        </p:nvSpPr>
        <p:spPr>
          <a:xfrm>
            <a:off x="4283968" y="443711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글자레이어</a:t>
            </a:r>
            <a:endParaRPr lang="en-US" sz="14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44" name="Straight Arrow Connector 30"/>
          <p:cNvCxnSpPr>
            <a:endCxn id="42" idx="1"/>
          </p:cNvCxnSpPr>
          <p:nvPr/>
        </p:nvCxnSpPr>
        <p:spPr>
          <a:xfrm>
            <a:off x="5652120" y="4581128"/>
            <a:ext cx="720080" cy="10801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30"/>
          <p:cNvCxnSpPr/>
          <p:nvPr/>
        </p:nvCxnSpPr>
        <p:spPr>
          <a:xfrm>
            <a:off x="4716016" y="1930642"/>
            <a:ext cx="1808584" cy="299671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0" y="0"/>
            <a:ext cx="9144000" cy="77809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이미지를 완성하는 글자 완성하기</a:t>
            </a: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내용 개체 틀 10"/>
          <p:cNvSpPr txBox="1">
            <a:spLocks/>
          </p:cNvSpPr>
          <p:nvPr/>
        </p:nvSpPr>
        <p:spPr>
          <a:xfrm>
            <a:off x="0" y="1124744"/>
            <a:ext cx="9144000" cy="57332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바탕" pitchFamily="18" charset="-127"/>
                <a:ea typeface="바탕" pitchFamily="18" charset="-127"/>
                <a:cs typeface="+mn-cs"/>
              </a:rPr>
              <a:t>T</a:t>
            </a:r>
            <a:r>
              <a:rPr kumimoji="0" lang="ko-KR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바탕" pitchFamily="18" charset="-127"/>
                <a:ea typeface="바탕" pitchFamily="18" charset="-127"/>
                <a:cs typeface="+mn-cs"/>
              </a:rPr>
              <a:t>자 입력시 마우스 포인트 모양</a:t>
            </a: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바탕" pitchFamily="18" charset="-127"/>
              <a:ea typeface="바탕" pitchFamily="18" charset="-127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바탕" pitchFamily="18" charset="-127"/>
              <a:ea typeface="바탕" pitchFamily="18" charset="-127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바탕" pitchFamily="18" charset="-127"/>
              <a:ea typeface="바탕" pitchFamily="18" charset="-127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바탕" pitchFamily="18" charset="-127"/>
              <a:ea typeface="바탕" pitchFamily="18" charset="-127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endParaRPr kumimoji="0" lang="en-US" altLang="ko-K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바탕" pitchFamily="18" charset="-127"/>
              <a:ea typeface="바탕" pitchFamily="18" charset="-127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바탕" pitchFamily="18" charset="-127"/>
              <a:ea typeface="바탕" pitchFamily="18" charset="-127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바탕" pitchFamily="18" charset="-127"/>
              <a:ea typeface="바탕" pitchFamily="18" charset="-127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바탕" pitchFamily="18" charset="-127"/>
              <a:ea typeface="바탕" pitchFamily="18" charset="-127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바탕" pitchFamily="18" charset="-127"/>
              <a:ea typeface="바탕" pitchFamily="18" charset="-127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바탕" pitchFamily="18" charset="-127"/>
              <a:ea typeface="바탕" pitchFamily="18" charset="-127"/>
              <a:cs typeface="+mn-cs"/>
            </a:endParaRPr>
          </a:p>
        </p:txBody>
      </p:sp>
      <p:pic>
        <p:nvPicPr>
          <p:cNvPr id="4" name="그림 3" descr="T자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556792"/>
            <a:ext cx="2808312" cy="1227227"/>
          </a:xfrm>
          <a:prstGeom prst="rect">
            <a:avLst/>
          </a:prstGeom>
        </p:spPr>
      </p:pic>
      <p:pic>
        <p:nvPicPr>
          <p:cNvPr id="10" name="그림 9" descr="펜툴 T자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1556792"/>
            <a:ext cx="1880016" cy="1584176"/>
          </a:xfrm>
          <a:prstGeom prst="rect">
            <a:avLst/>
          </a:prstGeom>
        </p:spPr>
      </p:pic>
      <p:sp>
        <p:nvSpPr>
          <p:cNvPr id="11" name="Rectangle 26"/>
          <p:cNvSpPr/>
          <p:nvPr/>
        </p:nvSpPr>
        <p:spPr>
          <a:xfrm>
            <a:off x="3707904" y="1772816"/>
            <a:ext cx="504056" cy="50405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6" name="그림 15" descr="T자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58148" y="1484784"/>
            <a:ext cx="714380" cy="1554480"/>
          </a:xfrm>
          <a:prstGeom prst="rect">
            <a:avLst/>
          </a:prstGeom>
        </p:spPr>
      </p:pic>
      <p:sp>
        <p:nvSpPr>
          <p:cNvPr id="17" name="Rectangle 26"/>
          <p:cNvSpPr/>
          <p:nvPr/>
        </p:nvSpPr>
        <p:spPr>
          <a:xfrm>
            <a:off x="7929586" y="1857364"/>
            <a:ext cx="571504" cy="85725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8" name="Rectangle 10"/>
          <p:cNvSpPr/>
          <p:nvPr/>
        </p:nvSpPr>
        <p:spPr>
          <a:xfrm>
            <a:off x="539552" y="3214686"/>
            <a:ext cx="2520280" cy="10784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입력된 글자가 있는 곳에 글자 편집할 때  마우스 포인트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19" name="Straight Arrow Connector 30"/>
          <p:cNvCxnSpPr/>
          <p:nvPr/>
        </p:nvCxnSpPr>
        <p:spPr>
          <a:xfrm flipV="1">
            <a:off x="2051720" y="2564904"/>
            <a:ext cx="360040" cy="64807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10"/>
          <p:cNvSpPr/>
          <p:nvPr/>
        </p:nvSpPr>
        <p:spPr>
          <a:xfrm>
            <a:off x="3311860" y="3212976"/>
            <a:ext cx="2772308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o-KR" altLang="en-US" sz="2000" b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패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스</a:t>
            </a:r>
            <a:r>
              <a:rPr lang="ko-KR" altLang="en-US" sz="2000" b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툴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위에 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글자쓸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때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algn="ctr"/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마우스 포인트 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algn="ctr"/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algn="ctr"/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23" name="Straight Arrow Connector 30"/>
          <p:cNvCxnSpPr/>
          <p:nvPr/>
        </p:nvCxnSpPr>
        <p:spPr>
          <a:xfrm flipV="1">
            <a:off x="3707904" y="2276872"/>
            <a:ext cx="72008" cy="93610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10"/>
          <p:cNvSpPr/>
          <p:nvPr/>
        </p:nvSpPr>
        <p:spPr>
          <a:xfrm>
            <a:off x="4860032" y="3933056"/>
            <a:ext cx="2520280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도형 안에 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글자쓸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때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algn="ctr"/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마우스 포인트 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algn="ctr"/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algn="ctr"/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29" name="Straight Arrow Connector 30"/>
          <p:cNvCxnSpPr/>
          <p:nvPr/>
        </p:nvCxnSpPr>
        <p:spPr>
          <a:xfrm flipV="1">
            <a:off x="8172400" y="2708920"/>
            <a:ext cx="0" cy="216024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10"/>
          <p:cNvSpPr/>
          <p:nvPr/>
        </p:nvSpPr>
        <p:spPr>
          <a:xfrm>
            <a:off x="6623720" y="4869160"/>
            <a:ext cx="2520280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ko-KR" altLang="en-US" sz="2000" b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새글자쓸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때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algn="ctr"/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마우스 포인트 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algn="ctr"/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algn="ctr"/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20" name="Picture 19" descr="WITHIN A SHAP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9256" y="1357298"/>
            <a:ext cx="1785950" cy="1747366"/>
          </a:xfrm>
          <a:prstGeom prst="rect">
            <a:avLst/>
          </a:prstGeom>
        </p:spPr>
      </p:pic>
      <p:cxnSp>
        <p:nvCxnSpPr>
          <p:cNvPr id="25" name="Straight Arrow Connector 30"/>
          <p:cNvCxnSpPr/>
          <p:nvPr/>
        </p:nvCxnSpPr>
        <p:spPr>
          <a:xfrm flipH="1" flipV="1">
            <a:off x="6228184" y="2564904"/>
            <a:ext cx="72008" cy="136815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26"/>
          <p:cNvSpPr/>
          <p:nvPr/>
        </p:nvSpPr>
        <p:spPr>
          <a:xfrm>
            <a:off x="5643570" y="2071678"/>
            <a:ext cx="642942" cy="35719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21" name="Picture 20" descr="insid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5984" y="1928802"/>
            <a:ext cx="232174" cy="428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0" y="0"/>
            <a:ext cx="9144000" cy="77809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이미지를 완성하는 글자 완성하기</a:t>
            </a: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그림 2" descr="CHARAC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35796" y="1340768"/>
            <a:ext cx="3672408" cy="3916075"/>
          </a:xfrm>
          <a:prstGeom prst="rect">
            <a:avLst/>
          </a:prstGeom>
        </p:spPr>
      </p:pic>
      <p:sp>
        <p:nvSpPr>
          <p:cNvPr id="4" name="Rectangle 28"/>
          <p:cNvSpPr/>
          <p:nvPr/>
        </p:nvSpPr>
        <p:spPr>
          <a:xfrm>
            <a:off x="827584" y="1916832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글꼴체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5" name="Straight Arrow Connector 30"/>
          <p:cNvCxnSpPr>
            <a:stCxn id="4" idx="3"/>
          </p:cNvCxnSpPr>
          <p:nvPr/>
        </p:nvCxnSpPr>
        <p:spPr>
          <a:xfrm>
            <a:off x="2123728" y="2096852"/>
            <a:ext cx="720080" cy="3600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8"/>
          <p:cNvSpPr/>
          <p:nvPr/>
        </p:nvSpPr>
        <p:spPr>
          <a:xfrm>
            <a:off x="539552" y="2564904"/>
            <a:ext cx="183569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글자 사이즈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9" name="Straight Arrow Connector 30"/>
          <p:cNvCxnSpPr>
            <a:stCxn id="8" idx="3"/>
          </p:cNvCxnSpPr>
          <p:nvPr/>
        </p:nvCxnSpPr>
        <p:spPr>
          <a:xfrm flipV="1">
            <a:off x="2375248" y="2636912"/>
            <a:ext cx="468560" cy="10801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28"/>
          <p:cNvSpPr/>
          <p:nvPr/>
        </p:nvSpPr>
        <p:spPr>
          <a:xfrm>
            <a:off x="6948264" y="1484784"/>
            <a:ext cx="183569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글자 스타일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14" name="Straight Arrow Connector 30"/>
          <p:cNvCxnSpPr>
            <a:stCxn id="13" idx="1"/>
          </p:cNvCxnSpPr>
          <p:nvPr/>
        </p:nvCxnSpPr>
        <p:spPr>
          <a:xfrm flipH="1">
            <a:off x="6300192" y="1664804"/>
            <a:ext cx="648072" cy="46805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28"/>
          <p:cNvSpPr/>
          <p:nvPr/>
        </p:nvSpPr>
        <p:spPr>
          <a:xfrm>
            <a:off x="6948264" y="2132856"/>
            <a:ext cx="2195736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줄간격</a:t>
            </a:r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혹은 문장과 문장간격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18" name="Straight Arrow Connector 30"/>
          <p:cNvCxnSpPr/>
          <p:nvPr/>
        </p:nvCxnSpPr>
        <p:spPr>
          <a:xfrm flipH="1">
            <a:off x="6300192" y="2420888"/>
            <a:ext cx="648072" cy="25202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30"/>
          <p:cNvCxnSpPr/>
          <p:nvPr/>
        </p:nvCxnSpPr>
        <p:spPr>
          <a:xfrm flipH="1" flipV="1">
            <a:off x="6084168" y="3176972"/>
            <a:ext cx="792088" cy="3600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8"/>
          <p:cNvSpPr/>
          <p:nvPr/>
        </p:nvSpPr>
        <p:spPr>
          <a:xfrm>
            <a:off x="6876256" y="3068960"/>
            <a:ext cx="1835696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글자와 글자 간격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26" name="Straight Arrow Connector 30"/>
          <p:cNvCxnSpPr/>
          <p:nvPr/>
        </p:nvCxnSpPr>
        <p:spPr>
          <a:xfrm flipV="1">
            <a:off x="2483768" y="3140968"/>
            <a:ext cx="468560" cy="10801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8"/>
          <p:cNvSpPr/>
          <p:nvPr/>
        </p:nvSpPr>
        <p:spPr>
          <a:xfrm>
            <a:off x="179512" y="3068960"/>
            <a:ext cx="22677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단어와 단어 간격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9552" y="3573016"/>
            <a:ext cx="183569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세로 확대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30" name="Straight Arrow Connector 30"/>
          <p:cNvCxnSpPr>
            <a:stCxn id="29" idx="3"/>
          </p:cNvCxnSpPr>
          <p:nvPr/>
        </p:nvCxnSpPr>
        <p:spPr>
          <a:xfrm flipV="1">
            <a:off x="2375248" y="3645024"/>
            <a:ext cx="468560" cy="10801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0"/>
          <p:cNvCxnSpPr>
            <a:stCxn id="34" idx="1"/>
          </p:cNvCxnSpPr>
          <p:nvPr/>
        </p:nvCxnSpPr>
        <p:spPr>
          <a:xfrm rot="10800000">
            <a:off x="5786446" y="3500438"/>
            <a:ext cx="1017802" cy="46862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28"/>
          <p:cNvSpPr/>
          <p:nvPr/>
        </p:nvSpPr>
        <p:spPr>
          <a:xfrm>
            <a:off x="6804248" y="3789040"/>
            <a:ext cx="183569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가로 확대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6" name="Rectangle 28"/>
          <p:cNvSpPr/>
          <p:nvPr/>
        </p:nvSpPr>
        <p:spPr>
          <a:xfrm>
            <a:off x="323528" y="4077072"/>
            <a:ext cx="1835696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글자 기준선 조절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37" name="Straight Arrow Connector 30"/>
          <p:cNvCxnSpPr/>
          <p:nvPr/>
        </p:nvCxnSpPr>
        <p:spPr>
          <a:xfrm flipV="1">
            <a:off x="2123728" y="4005064"/>
            <a:ext cx="720080" cy="18002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30"/>
          <p:cNvCxnSpPr/>
          <p:nvPr/>
        </p:nvCxnSpPr>
        <p:spPr>
          <a:xfrm flipH="1" flipV="1">
            <a:off x="5796136" y="3861048"/>
            <a:ext cx="1224136" cy="72008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28"/>
          <p:cNvSpPr/>
          <p:nvPr/>
        </p:nvSpPr>
        <p:spPr>
          <a:xfrm>
            <a:off x="7000892" y="4429132"/>
            <a:ext cx="1143008" cy="5000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색상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4" name="Rectangle 28"/>
          <p:cNvSpPr/>
          <p:nvPr/>
        </p:nvSpPr>
        <p:spPr>
          <a:xfrm>
            <a:off x="539552" y="4941168"/>
            <a:ext cx="1835696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글자 두껍게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45" name="Straight Arrow Connector 30"/>
          <p:cNvCxnSpPr/>
          <p:nvPr/>
        </p:nvCxnSpPr>
        <p:spPr>
          <a:xfrm flipV="1">
            <a:off x="2339752" y="4365104"/>
            <a:ext cx="576064" cy="54006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28"/>
          <p:cNvSpPr/>
          <p:nvPr/>
        </p:nvSpPr>
        <p:spPr>
          <a:xfrm>
            <a:off x="1428728" y="5786454"/>
            <a:ext cx="1835696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글자 기울게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49" name="Straight Arrow Connector 30"/>
          <p:cNvCxnSpPr>
            <a:stCxn id="48" idx="0"/>
          </p:cNvCxnSpPr>
          <p:nvPr/>
        </p:nvCxnSpPr>
        <p:spPr>
          <a:xfrm rot="5400000" flipH="1" flipV="1">
            <a:off x="2280561" y="4566585"/>
            <a:ext cx="1285884" cy="1153854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30"/>
          <p:cNvCxnSpPr/>
          <p:nvPr/>
        </p:nvCxnSpPr>
        <p:spPr>
          <a:xfrm rot="16200000" flipV="1">
            <a:off x="3812781" y="4974037"/>
            <a:ext cx="1232686" cy="28575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28"/>
          <p:cNvSpPr/>
          <p:nvPr/>
        </p:nvSpPr>
        <p:spPr>
          <a:xfrm>
            <a:off x="3428992" y="5643578"/>
            <a:ext cx="1835696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대소문자변경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5" name="Rectangle 28"/>
          <p:cNvSpPr/>
          <p:nvPr/>
        </p:nvSpPr>
        <p:spPr>
          <a:xfrm>
            <a:off x="6588224" y="6281936"/>
            <a:ext cx="1440160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아래첨자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56" name="Straight Arrow Connector 30"/>
          <p:cNvCxnSpPr/>
          <p:nvPr/>
        </p:nvCxnSpPr>
        <p:spPr>
          <a:xfrm rot="16200000" flipV="1">
            <a:off x="4612849" y="4684295"/>
            <a:ext cx="1206466" cy="7121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28"/>
          <p:cNvSpPr/>
          <p:nvPr/>
        </p:nvSpPr>
        <p:spPr>
          <a:xfrm>
            <a:off x="5357818" y="5715016"/>
            <a:ext cx="1080120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윗첨자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59" name="Straight Arrow Connector 30"/>
          <p:cNvCxnSpPr/>
          <p:nvPr/>
        </p:nvCxnSpPr>
        <p:spPr>
          <a:xfrm rot="16200000" flipV="1">
            <a:off x="5186063" y="4543129"/>
            <a:ext cx="1777970" cy="156593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30"/>
          <p:cNvCxnSpPr/>
          <p:nvPr/>
        </p:nvCxnSpPr>
        <p:spPr>
          <a:xfrm rot="10800000">
            <a:off x="5724128" y="4437112"/>
            <a:ext cx="1062450" cy="99215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28"/>
          <p:cNvSpPr/>
          <p:nvPr/>
        </p:nvSpPr>
        <p:spPr>
          <a:xfrm>
            <a:off x="6715140" y="5500702"/>
            <a:ext cx="1080120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밑줄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64" name="Straight Arrow Connector 30"/>
          <p:cNvCxnSpPr/>
          <p:nvPr/>
        </p:nvCxnSpPr>
        <p:spPr>
          <a:xfrm rot="10800000">
            <a:off x="6084168" y="4437112"/>
            <a:ext cx="916724" cy="49208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28"/>
          <p:cNvSpPr/>
          <p:nvPr/>
        </p:nvSpPr>
        <p:spPr>
          <a:xfrm>
            <a:off x="7072330" y="5000636"/>
            <a:ext cx="1214446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취소선</a:t>
            </a:r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내용 개체 틀 10"/>
          <p:cNvSpPr>
            <a:spLocks noGrp="1"/>
          </p:cNvSpPr>
          <p:nvPr>
            <p:ph idx="1"/>
          </p:nvPr>
        </p:nvSpPr>
        <p:spPr>
          <a:xfrm>
            <a:off x="0" y="3143248"/>
            <a:ext cx="9144000" cy="3429024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FILE&gt;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빈 화면 열기</a:t>
            </a: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 marL="514350" indent="-514350">
              <a:buAutoNum type="arabicPeriod"/>
            </a:pP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배경색 검정으로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ALT+DEL</a:t>
            </a:r>
          </a:p>
          <a:p>
            <a:pPr marL="514350" indent="-514350">
              <a:buAutoNum type="arabicPeriod"/>
            </a:pP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글자 입력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글자 크기 조절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,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글자 위치 적절히</a:t>
            </a: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 marL="514350" indent="-514350">
              <a:buAutoNum type="arabicPeriod"/>
            </a:pP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글자 </a:t>
            </a:r>
            <a:r>
              <a:rPr lang="ko-KR" altLang="en-US" sz="2000" b="1" dirty="0" err="1" smtClean="0">
                <a:latin typeface="바탕" pitchFamily="18" charset="-127"/>
                <a:ea typeface="바탕" pitchFamily="18" charset="-127"/>
              </a:rPr>
              <a:t>레이어에서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&gt;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마우스 우측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&gt; </a:t>
            </a:r>
            <a:r>
              <a:rPr lang="en-US" altLang="ko-KR" sz="2000" b="1" dirty="0" err="1" smtClean="0">
                <a:latin typeface="바탕" pitchFamily="18" charset="-127"/>
                <a:ea typeface="바탕" pitchFamily="18" charset="-127"/>
              </a:rPr>
              <a:t>Rasterize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Type</a:t>
            </a:r>
          </a:p>
          <a:p>
            <a:pPr marL="514350" indent="-514350">
              <a:buAutoNum type="arabicPeriod"/>
            </a:pP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글자 </a:t>
            </a:r>
            <a:r>
              <a:rPr lang="ko-KR" altLang="en-US" sz="2000" b="1" dirty="0" err="1" smtClean="0">
                <a:latin typeface="바탕" pitchFamily="18" charset="-127"/>
                <a:ea typeface="바탕" pitchFamily="18" charset="-127"/>
              </a:rPr>
              <a:t>레이어에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filter&gt;blur&gt; </a:t>
            </a:r>
            <a:r>
              <a:rPr lang="ko-KR" altLang="en-US" sz="2000" b="1" dirty="0" err="1" smtClean="0">
                <a:latin typeface="바탕" pitchFamily="18" charset="-127"/>
                <a:ea typeface="바탕" pitchFamily="18" charset="-127"/>
              </a:rPr>
              <a:t>가우시안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000" b="1" dirty="0" err="1" smtClean="0">
                <a:latin typeface="바탕" pitchFamily="18" charset="-127"/>
                <a:ea typeface="바탕" pitchFamily="18" charset="-127"/>
              </a:rPr>
              <a:t>블러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000" b="1" dirty="0" err="1" smtClean="0">
                <a:latin typeface="바탕" pitchFamily="18" charset="-127"/>
                <a:ea typeface="바탕" pitchFamily="18" charset="-127"/>
              </a:rPr>
              <a:t>레디어스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10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정도</a:t>
            </a: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 marL="514350" indent="-514350">
              <a:buAutoNum type="arabicPeriod"/>
            </a:pP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글자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000" b="1" dirty="0" err="1" smtClean="0">
                <a:latin typeface="바탕" pitchFamily="18" charset="-127"/>
                <a:ea typeface="바탕" pitchFamily="18" charset="-127"/>
              </a:rPr>
              <a:t>레이어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 위에 새 </a:t>
            </a:r>
            <a:r>
              <a:rPr lang="ko-KR" altLang="en-US" sz="2000" b="1" dirty="0" err="1" smtClean="0">
                <a:latin typeface="바탕" pitchFamily="18" charset="-127"/>
                <a:ea typeface="바탕" pitchFamily="18" charset="-127"/>
              </a:rPr>
              <a:t>레이어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 만들기 새 </a:t>
            </a:r>
            <a:r>
              <a:rPr lang="ko-KR" altLang="en-US" sz="2000" b="1" dirty="0" err="1" smtClean="0">
                <a:latin typeface="바탕" pitchFamily="18" charset="-127"/>
                <a:ea typeface="바탕" pitchFamily="18" charset="-127"/>
              </a:rPr>
              <a:t>레이어에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000" b="1" dirty="0" err="1" smtClean="0">
                <a:latin typeface="바탕" pitchFamily="18" charset="-127"/>
                <a:ea typeface="바탕" pitchFamily="18" charset="-127"/>
              </a:rPr>
              <a:t>전경색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 배경색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default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눌러   </a:t>
            </a: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새 </a:t>
            </a:r>
            <a:r>
              <a:rPr lang="ko-KR" altLang="en-US" sz="2000" b="1" dirty="0" err="1" smtClean="0">
                <a:latin typeface="바탕" pitchFamily="18" charset="-127"/>
                <a:ea typeface="바탕" pitchFamily="18" charset="-127"/>
              </a:rPr>
              <a:t>레이어에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Filter&gt;Render&gt;Cloud   </a:t>
            </a:r>
            <a:r>
              <a:rPr lang="en-US" altLang="ko-KR" sz="2000" b="1" dirty="0" err="1" smtClean="0">
                <a:latin typeface="바탕" pitchFamily="18" charset="-127"/>
                <a:ea typeface="바탕" pitchFamily="18" charset="-127"/>
              </a:rPr>
              <a:t>Ctrl+F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키 눌러 구름모양 선택</a:t>
            </a: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 marL="514350" indent="-514350">
              <a:buFont typeface="+mj-lt"/>
              <a:buAutoNum type="arabicPeriod" startAt="8"/>
            </a:pPr>
            <a:r>
              <a:rPr lang="ko-KR" altLang="en-US" sz="2100" b="1" dirty="0" smtClean="0">
                <a:latin typeface="바탕" pitchFamily="18" charset="-127"/>
                <a:ea typeface="바탕" pitchFamily="18" charset="-127"/>
              </a:rPr>
              <a:t>새 </a:t>
            </a:r>
            <a:r>
              <a:rPr lang="ko-KR" altLang="en-US" sz="2100" b="1" dirty="0" err="1" smtClean="0">
                <a:latin typeface="바탕" pitchFamily="18" charset="-127"/>
                <a:ea typeface="바탕" pitchFamily="18" charset="-127"/>
              </a:rPr>
              <a:t>레이어에</a:t>
            </a:r>
            <a:r>
              <a:rPr lang="ko-KR" altLang="en-US" sz="21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100" b="1" dirty="0" smtClean="0">
                <a:latin typeface="바탕" pitchFamily="18" charset="-127"/>
                <a:ea typeface="바탕" pitchFamily="18" charset="-127"/>
              </a:rPr>
              <a:t>Filter&gt; Blur&gt; </a:t>
            </a:r>
            <a:r>
              <a:rPr lang="ko-KR" altLang="en-US" sz="2100" b="1" dirty="0" err="1" smtClean="0">
                <a:latin typeface="바탕" pitchFamily="18" charset="-127"/>
                <a:ea typeface="바탕" pitchFamily="18" charset="-127"/>
              </a:rPr>
              <a:t>가우시안</a:t>
            </a:r>
            <a:r>
              <a:rPr lang="ko-KR" altLang="en-US" sz="21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100" b="1" dirty="0" err="1" smtClean="0">
                <a:latin typeface="바탕" pitchFamily="18" charset="-127"/>
                <a:ea typeface="바탕" pitchFamily="18" charset="-127"/>
              </a:rPr>
              <a:t>블러</a:t>
            </a:r>
            <a:r>
              <a:rPr lang="ko-KR" altLang="en-US" sz="2100" b="1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ko-KR" altLang="en-US" sz="2100" b="1" dirty="0" err="1" smtClean="0">
                <a:latin typeface="바탕" pitchFamily="18" charset="-127"/>
                <a:ea typeface="바탕" pitchFamily="18" charset="-127"/>
              </a:rPr>
              <a:t>라디어스</a:t>
            </a:r>
            <a:r>
              <a:rPr lang="ko-KR" altLang="en-US" sz="21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100" b="1" dirty="0" smtClean="0">
                <a:latin typeface="바탕" pitchFamily="18" charset="-127"/>
                <a:ea typeface="바탕" pitchFamily="18" charset="-127"/>
              </a:rPr>
              <a:t>10</a:t>
            </a:r>
            <a:r>
              <a:rPr lang="ko-KR" altLang="en-US" sz="2100" b="1" dirty="0" smtClean="0">
                <a:latin typeface="바탕" pitchFamily="18" charset="-127"/>
                <a:ea typeface="바탕" pitchFamily="18" charset="-127"/>
              </a:rPr>
              <a:t>정도 구름 </a:t>
            </a:r>
            <a:r>
              <a:rPr lang="ko-KR" altLang="en-US" sz="2100" b="1" dirty="0" err="1" smtClean="0">
                <a:latin typeface="바탕" pitchFamily="18" charset="-127"/>
                <a:ea typeface="바탕" pitchFamily="18" charset="-127"/>
              </a:rPr>
              <a:t>레이어가</a:t>
            </a:r>
            <a:r>
              <a:rPr lang="ko-KR" altLang="en-US" sz="2100" b="1" dirty="0" smtClean="0">
                <a:latin typeface="바탕" pitchFamily="18" charset="-127"/>
                <a:ea typeface="바탕" pitchFamily="18" charset="-127"/>
              </a:rPr>
              <a:t> 된 이 </a:t>
            </a:r>
            <a:r>
              <a:rPr lang="ko-KR" altLang="en-US" sz="2100" b="1" dirty="0" err="1" smtClean="0">
                <a:latin typeface="바탕" pitchFamily="18" charset="-127"/>
                <a:ea typeface="바탕" pitchFamily="18" charset="-127"/>
              </a:rPr>
              <a:t>레이어의</a:t>
            </a:r>
            <a:r>
              <a:rPr lang="ko-KR" altLang="en-US" sz="2100" b="1" dirty="0" smtClean="0">
                <a:latin typeface="바탕" pitchFamily="18" charset="-127"/>
                <a:ea typeface="바탕" pitchFamily="18" charset="-127"/>
              </a:rPr>
              <a:t> 모드를 </a:t>
            </a:r>
            <a:r>
              <a:rPr lang="en-US" altLang="ko-KR" sz="2100" b="1" dirty="0" smtClean="0">
                <a:latin typeface="바탕" pitchFamily="18" charset="-127"/>
                <a:ea typeface="바탕" pitchFamily="18" charset="-127"/>
              </a:rPr>
              <a:t>multiply</a:t>
            </a:r>
            <a:r>
              <a:rPr lang="ko-KR" altLang="en-US" sz="2100" b="1" dirty="0" smtClean="0">
                <a:latin typeface="바탕" pitchFamily="18" charset="-127"/>
                <a:ea typeface="바탕" pitchFamily="18" charset="-127"/>
              </a:rPr>
              <a:t>로</a:t>
            </a:r>
            <a:endParaRPr lang="ko-KR" altLang="en-US" sz="2100" dirty="0"/>
          </a:p>
        </p:txBody>
      </p:sp>
      <p:pic>
        <p:nvPicPr>
          <p:cNvPr id="6" name="Picture 5" descr="JES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714356"/>
            <a:ext cx="6164580" cy="2316480"/>
          </a:xfrm>
          <a:prstGeom prst="rect">
            <a:avLst/>
          </a:prstGeom>
        </p:spPr>
      </p:pic>
      <p:sp>
        <p:nvSpPr>
          <p:cNvPr id="10" name="제목 1"/>
          <p:cNvSpPr>
            <a:spLocks noGrp="1"/>
          </p:cNvSpPr>
          <p:nvPr>
            <p:ph type="title"/>
          </p:nvPr>
        </p:nvSpPr>
        <p:spPr>
          <a:xfrm>
            <a:off x="1643042" y="0"/>
            <a:ext cx="5715040" cy="571480"/>
          </a:xfrm>
        </p:spPr>
        <p:txBody>
          <a:bodyPr>
            <a:normAutofit fontScale="90000"/>
          </a:bodyPr>
          <a:lstStyle/>
          <a:p>
            <a:r>
              <a:rPr lang="en-US" altLang="ko-KR" sz="3600" dirty="0" smtClean="0">
                <a:solidFill>
                  <a:srgbClr val="FF0000"/>
                </a:solidFill>
              </a:rPr>
              <a:t>STONE </a:t>
            </a:r>
            <a:r>
              <a:rPr lang="ko-KR" altLang="en-US" sz="3600" dirty="0" smtClean="0">
                <a:solidFill>
                  <a:srgbClr val="FF0000"/>
                </a:solidFill>
              </a:rPr>
              <a:t>재질의 문자 제작하기</a:t>
            </a:r>
            <a:endParaRPr lang="ko-KR" alt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title"/>
          </p:nvPr>
        </p:nvSpPr>
        <p:spPr>
          <a:xfrm>
            <a:off x="1643042" y="0"/>
            <a:ext cx="5715040" cy="571480"/>
          </a:xfrm>
        </p:spPr>
        <p:txBody>
          <a:bodyPr>
            <a:normAutofit fontScale="90000"/>
          </a:bodyPr>
          <a:lstStyle/>
          <a:p>
            <a:r>
              <a:rPr lang="en-US" altLang="ko-KR" sz="3600" dirty="0" smtClean="0">
                <a:solidFill>
                  <a:srgbClr val="FF0000"/>
                </a:solidFill>
              </a:rPr>
              <a:t>STONE </a:t>
            </a:r>
            <a:r>
              <a:rPr lang="ko-KR" altLang="en-US" sz="3600" dirty="0" smtClean="0">
                <a:solidFill>
                  <a:srgbClr val="FF0000"/>
                </a:solidFill>
              </a:rPr>
              <a:t>재질의 문자 제작하기</a:t>
            </a:r>
            <a:endParaRPr lang="ko-KR" altLang="en-US" sz="3600" dirty="0">
              <a:solidFill>
                <a:srgbClr val="FF0000"/>
              </a:solidFill>
            </a:endParaRPr>
          </a:p>
        </p:txBody>
      </p:sp>
      <p:sp>
        <p:nvSpPr>
          <p:cNvPr id="11" name="내용 개체 틀 10"/>
          <p:cNvSpPr>
            <a:spLocks noGrp="1"/>
          </p:cNvSpPr>
          <p:nvPr>
            <p:ph idx="1"/>
          </p:nvPr>
        </p:nvSpPr>
        <p:spPr>
          <a:xfrm>
            <a:off x="0" y="2786058"/>
            <a:ext cx="9144000" cy="3429024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altLang="ko-KR" sz="2100" b="1" dirty="0" smtClean="0">
                <a:latin typeface="바탕" pitchFamily="18" charset="-127"/>
                <a:ea typeface="바탕" pitchFamily="18" charset="-127"/>
              </a:rPr>
              <a:t>CTRL+A </a:t>
            </a:r>
            <a:r>
              <a:rPr lang="ko-KR" altLang="en-US" sz="2100" b="1" dirty="0" smtClean="0">
                <a:latin typeface="바탕" pitchFamily="18" charset="-127"/>
                <a:ea typeface="바탕" pitchFamily="18" charset="-127"/>
              </a:rPr>
              <a:t>구름</a:t>
            </a:r>
            <a:r>
              <a:rPr lang="ko-KR" altLang="en-US" sz="2100" b="1" dirty="0" smtClean="0">
                <a:latin typeface="바탕" pitchFamily="18" charset="-127"/>
                <a:ea typeface="바탕" pitchFamily="18" charset="-127"/>
              </a:rPr>
              <a:t>이미지 </a:t>
            </a:r>
            <a:r>
              <a:rPr lang="ko-KR" altLang="en-US" sz="2100" b="1" dirty="0" smtClean="0">
                <a:latin typeface="바탕" pitchFamily="18" charset="-127"/>
                <a:ea typeface="바탕" pitchFamily="18" charset="-127"/>
              </a:rPr>
              <a:t>레이어 가 </a:t>
            </a:r>
            <a:r>
              <a:rPr lang="ko-KR" altLang="en-US" sz="2100" b="1" dirty="0" smtClean="0">
                <a:latin typeface="바탕" pitchFamily="18" charset="-127"/>
                <a:ea typeface="바탕" pitchFamily="18" charset="-127"/>
              </a:rPr>
              <a:t>선택됨</a:t>
            </a:r>
            <a:endParaRPr lang="en-US" altLang="ko-KR" sz="2100" b="1" dirty="0" smtClean="0">
              <a:latin typeface="바탕" pitchFamily="18" charset="-127"/>
              <a:ea typeface="바탕" pitchFamily="18" charset="-127"/>
            </a:endParaRPr>
          </a:p>
          <a:p>
            <a:pPr marL="514350" indent="-514350">
              <a:buFont typeface="+mj-lt"/>
              <a:buAutoNum type="arabicPeriod" startAt="10"/>
            </a:pPr>
            <a:r>
              <a:rPr lang="en-US" altLang="ko-KR" sz="2100" b="1" dirty="0" smtClean="0">
                <a:latin typeface="바탕" pitchFamily="18" charset="-127"/>
                <a:ea typeface="바탕" pitchFamily="18" charset="-127"/>
              </a:rPr>
              <a:t> CTRL+SHIFT+C(3</a:t>
            </a:r>
            <a:r>
              <a:rPr lang="ko-KR" altLang="en-US" sz="2100" b="1" dirty="0" smtClean="0">
                <a:latin typeface="바탕" pitchFamily="18" charset="-127"/>
                <a:ea typeface="바탕" pitchFamily="18" charset="-127"/>
              </a:rPr>
              <a:t>개의 이미지 합쳐서 </a:t>
            </a:r>
            <a:r>
              <a:rPr lang="en-US" altLang="ko-KR" sz="2100" b="1" dirty="0" smtClean="0">
                <a:latin typeface="바탕" pitchFamily="18" charset="-127"/>
                <a:ea typeface="바탕" pitchFamily="18" charset="-127"/>
              </a:rPr>
              <a:t>COPY MERGED)</a:t>
            </a:r>
            <a:r>
              <a:rPr lang="ko-KR" altLang="en-US" sz="2100" b="1" dirty="0" smtClean="0">
                <a:latin typeface="바탕" pitchFamily="18" charset="-127"/>
                <a:ea typeface="바탕" pitchFamily="18" charset="-127"/>
              </a:rPr>
              <a:t>한 후 </a:t>
            </a:r>
            <a:r>
              <a:rPr lang="en-US" altLang="ko-KR" sz="2100" b="1" dirty="0" smtClean="0">
                <a:latin typeface="바탕" pitchFamily="18" charset="-127"/>
                <a:ea typeface="바탕" pitchFamily="18" charset="-127"/>
              </a:rPr>
              <a:t>CTRL+V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ko-KR" altLang="en-US" sz="2100" b="1" dirty="0" smtClean="0">
                <a:latin typeface="바탕" pitchFamily="18" charset="-127"/>
                <a:ea typeface="바탕" pitchFamily="18" charset="-127"/>
              </a:rPr>
              <a:t>복제되어 만들어진 새 </a:t>
            </a:r>
            <a:r>
              <a:rPr lang="ko-KR" altLang="en-US" sz="2100" b="1" dirty="0" err="1" smtClean="0">
                <a:latin typeface="바탕" pitchFamily="18" charset="-127"/>
                <a:ea typeface="바탕" pitchFamily="18" charset="-127"/>
              </a:rPr>
              <a:t>레이어</a:t>
            </a:r>
            <a:r>
              <a:rPr lang="ko-KR" altLang="en-US" sz="2100" b="1" dirty="0" smtClean="0">
                <a:latin typeface="바탕" pitchFamily="18" charset="-127"/>
                <a:ea typeface="바탕" pitchFamily="18" charset="-127"/>
              </a:rPr>
              <a:t> 선택해서 </a:t>
            </a:r>
            <a:endParaRPr lang="en-US" altLang="ko-KR" sz="2100" b="1" dirty="0" smtClean="0">
              <a:latin typeface="바탕" pitchFamily="18" charset="-127"/>
              <a:ea typeface="바탕" pitchFamily="18" charset="-127"/>
            </a:endParaRPr>
          </a:p>
          <a:p>
            <a:pPr marL="514350" indent="-514350">
              <a:buFont typeface="+mj-lt"/>
              <a:buAutoNum type="arabicPeriod" startAt="10"/>
            </a:pPr>
            <a:r>
              <a:rPr lang="en-US" altLang="ko-KR" sz="2100" b="1" dirty="0" smtClean="0">
                <a:latin typeface="바탕" pitchFamily="18" charset="-127"/>
                <a:ea typeface="바탕" pitchFamily="18" charset="-127"/>
              </a:rPr>
              <a:t>Filter&gt;Other&gt;Maximum </a:t>
            </a:r>
            <a:r>
              <a:rPr lang="ko-KR" altLang="en-US" sz="2100" b="1" dirty="0" err="1" smtClean="0">
                <a:latin typeface="바탕" pitchFamily="18" charset="-127"/>
                <a:ea typeface="바탕" pitchFamily="18" charset="-127"/>
              </a:rPr>
              <a:t>라디어스</a:t>
            </a:r>
            <a:r>
              <a:rPr lang="en-US" altLang="ko-KR" sz="2100" b="1" dirty="0" smtClean="0">
                <a:latin typeface="바탕" pitchFamily="18" charset="-127"/>
                <a:ea typeface="바탕" pitchFamily="18" charset="-127"/>
              </a:rPr>
              <a:t>5</a:t>
            </a:r>
            <a:r>
              <a:rPr lang="ko-KR" altLang="en-US" sz="2100" b="1" dirty="0" smtClean="0">
                <a:latin typeface="바탕" pitchFamily="18" charset="-127"/>
                <a:ea typeface="바탕" pitchFamily="18" charset="-127"/>
              </a:rPr>
              <a:t>정도</a:t>
            </a:r>
            <a:endParaRPr lang="en-US" altLang="ko-KR" sz="2100" b="1" dirty="0" smtClean="0">
              <a:latin typeface="바탕" pitchFamily="18" charset="-127"/>
              <a:ea typeface="바탕" pitchFamily="18" charset="-127"/>
            </a:endParaRPr>
          </a:p>
          <a:p>
            <a:pPr marL="514350" indent="-514350">
              <a:buFont typeface="+mj-lt"/>
              <a:buAutoNum type="arabicPeriod" startAt="10"/>
            </a:pPr>
            <a:r>
              <a:rPr lang="en-US" altLang="ko-KR" sz="2100" b="1" dirty="0" smtClean="0">
                <a:latin typeface="바탕" pitchFamily="18" charset="-127"/>
                <a:ea typeface="바탕" pitchFamily="18" charset="-127"/>
              </a:rPr>
              <a:t>Filter&gt;Render&gt;Light</a:t>
            </a:r>
            <a:r>
              <a:rPr lang="ko-KR" altLang="en-US" sz="2100" b="1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en-US" altLang="ko-KR" sz="2100" b="1" dirty="0" smtClean="0">
                <a:latin typeface="바탕" pitchFamily="18" charset="-127"/>
                <a:ea typeface="바탕" pitchFamily="18" charset="-127"/>
              </a:rPr>
              <a:t>Effects</a:t>
            </a:r>
            <a:r>
              <a:rPr lang="en-US" altLang="ko-KR" sz="2100" b="1" dirty="0" smtClean="0">
                <a:latin typeface="바탕" pitchFamily="18" charset="-127"/>
                <a:ea typeface="바탕" pitchFamily="18" charset="-127"/>
              </a:rPr>
              <a:t>…</a:t>
            </a:r>
          </a:p>
          <a:p>
            <a:pPr marL="514350" indent="-514350">
              <a:buNone/>
            </a:pPr>
            <a:r>
              <a:rPr lang="en-US" altLang="ko-KR" sz="21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100" b="1" dirty="0" smtClean="0">
                <a:latin typeface="바탕" pitchFamily="18" charset="-127"/>
                <a:ea typeface="바탕" pitchFamily="18" charset="-127"/>
              </a:rPr>
              <a:t>     </a:t>
            </a:r>
            <a:r>
              <a:rPr lang="en-US" altLang="ko-KR" sz="2100" b="1" dirty="0" smtClean="0">
                <a:latin typeface="바탕" pitchFamily="18" charset="-127"/>
                <a:ea typeface="바탕" pitchFamily="18" charset="-127"/>
              </a:rPr>
              <a:t>Texture </a:t>
            </a:r>
            <a:r>
              <a:rPr lang="en-US" altLang="ko-KR" sz="2100" b="1" dirty="0" smtClean="0">
                <a:latin typeface="바탕" pitchFamily="18" charset="-127"/>
                <a:ea typeface="바탕" pitchFamily="18" charset="-127"/>
              </a:rPr>
              <a:t>channel</a:t>
            </a:r>
            <a:r>
              <a:rPr lang="ko-KR" altLang="en-US" sz="2100" b="1" dirty="0" smtClean="0">
                <a:latin typeface="바탕" pitchFamily="18" charset="-127"/>
                <a:ea typeface="바탕" pitchFamily="18" charset="-127"/>
              </a:rPr>
              <a:t>을</a:t>
            </a:r>
            <a:r>
              <a:rPr lang="en-US" altLang="ko-KR" sz="2100" b="1" dirty="0" smtClean="0">
                <a:latin typeface="바탕" pitchFamily="18" charset="-127"/>
                <a:ea typeface="바탕" pitchFamily="18" charset="-127"/>
              </a:rPr>
              <a:t> Red</a:t>
            </a:r>
            <a:r>
              <a:rPr lang="ko-KR" altLang="en-US" sz="2100" b="1" dirty="0" smtClean="0">
                <a:latin typeface="바탕" pitchFamily="18" charset="-127"/>
                <a:ea typeface="바탕" pitchFamily="18" charset="-127"/>
              </a:rPr>
              <a:t>로</a:t>
            </a:r>
            <a:r>
              <a:rPr lang="en-US" altLang="ko-KR" sz="21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100" b="1" dirty="0" smtClean="0">
                <a:latin typeface="바탕" pitchFamily="18" charset="-127"/>
                <a:ea typeface="바탕" pitchFamily="18" charset="-127"/>
              </a:rPr>
              <a:t>바꾸고 </a:t>
            </a:r>
            <a:endParaRPr lang="en-US" altLang="ko-KR" sz="2100" b="1" dirty="0" smtClean="0">
              <a:latin typeface="바탕" pitchFamily="18" charset="-127"/>
              <a:ea typeface="바탕" pitchFamily="18" charset="-127"/>
            </a:endParaRPr>
          </a:p>
          <a:p>
            <a:pPr marL="514350" indent="-514350">
              <a:buNone/>
            </a:pPr>
            <a:r>
              <a:rPr lang="en-US" altLang="ko-KR" sz="21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100" b="1" dirty="0" smtClean="0">
                <a:latin typeface="바탕" pitchFamily="18" charset="-127"/>
                <a:ea typeface="바탕" pitchFamily="18" charset="-127"/>
              </a:rPr>
              <a:t>     </a:t>
            </a:r>
            <a:r>
              <a:rPr lang="ko-KR" altLang="en-US" sz="2100" b="1" dirty="0" smtClean="0">
                <a:latin typeface="바탕" pitchFamily="18" charset="-127"/>
                <a:ea typeface="바탕" pitchFamily="18" charset="-127"/>
              </a:rPr>
              <a:t>빛 </a:t>
            </a:r>
            <a:r>
              <a:rPr lang="ko-KR" altLang="en-US" sz="2100" b="1" dirty="0" smtClean="0">
                <a:latin typeface="바탕" pitchFamily="18" charset="-127"/>
                <a:ea typeface="바탕" pitchFamily="18" charset="-127"/>
              </a:rPr>
              <a:t>조명을 적절히 바꿔라</a:t>
            </a:r>
            <a:endParaRPr lang="en-US" altLang="ko-KR" sz="2100" b="1" dirty="0" smtClean="0">
              <a:latin typeface="바탕" pitchFamily="18" charset="-127"/>
              <a:ea typeface="바탕" pitchFamily="18" charset="-127"/>
            </a:endParaRPr>
          </a:p>
          <a:p>
            <a:pPr marL="514350" indent="-514350">
              <a:buFont typeface="+mj-lt"/>
              <a:buAutoNum type="arabicPeriod" startAt="14"/>
            </a:pPr>
            <a:r>
              <a:rPr lang="en-US" altLang="ko-KR" sz="2100" b="1" dirty="0" smtClean="0">
                <a:latin typeface="바탕" pitchFamily="18" charset="-127"/>
                <a:ea typeface="바탕" pitchFamily="18" charset="-127"/>
              </a:rPr>
              <a:t>Filter&gt; Sharpen&gt; </a:t>
            </a:r>
            <a:r>
              <a:rPr lang="en-US" altLang="ko-KR" sz="2100" b="1" dirty="0" err="1" smtClean="0">
                <a:latin typeface="바탕" pitchFamily="18" charset="-127"/>
                <a:ea typeface="바탕" pitchFamily="18" charset="-127"/>
              </a:rPr>
              <a:t>Unsharp</a:t>
            </a:r>
            <a:r>
              <a:rPr lang="en-US" altLang="ko-KR" sz="2100" b="1" dirty="0" smtClean="0">
                <a:latin typeface="바탕" pitchFamily="18" charset="-127"/>
                <a:ea typeface="바탕" pitchFamily="18" charset="-127"/>
              </a:rPr>
              <a:t> mask</a:t>
            </a:r>
          </a:p>
          <a:p>
            <a:pPr marL="514350" indent="-514350">
              <a:buNone/>
            </a:pPr>
            <a:r>
              <a:rPr lang="en-US" altLang="ko-KR" sz="21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100" b="1" dirty="0" smtClean="0">
                <a:latin typeface="바탕" pitchFamily="18" charset="-127"/>
                <a:ea typeface="바탕" pitchFamily="18" charset="-127"/>
              </a:rPr>
              <a:t>   </a:t>
            </a:r>
            <a:r>
              <a:rPr lang="en-US" altLang="ko-KR" sz="2100" b="1" dirty="0" smtClean="0">
                <a:latin typeface="바탕" pitchFamily="18" charset="-127"/>
                <a:ea typeface="바탕" pitchFamily="18" charset="-127"/>
              </a:rPr>
              <a:t>Amount </a:t>
            </a:r>
            <a:r>
              <a:rPr lang="en-US" altLang="ko-KR" sz="2100" b="1" dirty="0" smtClean="0">
                <a:latin typeface="바탕" pitchFamily="18" charset="-127"/>
                <a:ea typeface="바탕" pitchFamily="18" charset="-127"/>
              </a:rPr>
              <a:t>160</a:t>
            </a:r>
          </a:p>
          <a:p>
            <a:pPr marL="514350" indent="-514350">
              <a:buNone/>
            </a:pPr>
            <a:r>
              <a:rPr lang="en-US" altLang="ko-KR" sz="2100" b="1" dirty="0" smtClean="0">
                <a:latin typeface="바탕" pitchFamily="18" charset="-127"/>
                <a:ea typeface="바탕" pitchFamily="18" charset="-127"/>
              </a:rPr>
              <a:t>    </a:t>
            </a:r>
            <a:r>
              <a:rPr lang="en-US" altLang="ko-KR" sz="2100" b="1" dirty="0" smtClean="0">
                <a:latin typeface="바탕" pitchFamily="18" charset="-127"/>
                <a:ea typeface="바탕" pitchFamily="18" charset="-127"/>
              </a:rPr>
              <a:t>Radius 17 </a:t>
            </a:r>
            <a:endParaRPr lang="en-US" altLang="ko-KR" sz="2100" b="1" dirty="0" smtClean="0">
              <a:latin typeface="바탕" pitchFamily="18" charset="-127"/>
              <a:ea typeface="바탕" pitchFamily="18" charset="-127"/>
            </a:endParaRPr>
          </a:p>
          <a:p>
            <a:pPr marL="514350" indent="-514350">
              <a:buNone/>
            </a:pPr>
            <a:r>
              <a:rPr lang="en-US" altLang="ko-KR" sz="2100" b="1" dirty="0" smtClean="0">
                <a:latin typeface="바탕" pitchFamily="18" charset="-127"/>
                <a:ea typeface="바탕" pitchFamily="18" charset="-127"/>
              </a:rPr>
              <a:t>    Tread 5</a:t>
            </a:r>
            <a:endParaRPr lang="ko-KR" altLang="en-US" sz="2100" dirty="0"/>
          </a:p>
        </p:txBody>
      </p:sp>
      <p:pic>
        <p:nvPicPr>
          <p:cNvPr id="6" name="Picture 5" descr="JES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500042"/>
            <a:ext cx="6164580" cy="2316480"/>
          </a:xfrm>
          <a:prstGeom prst="rect">
            <a:avLst/>
          </a:prstGeom>
        </p:spPr>
      </p:pic>
      <p:sp>
        <p:nvSpPr>
          <p:cNvPr id="9" name="Rectangle 26"/>
          <p:cNvSpPr/>
          <p:nvPr/>
        </p:nvSpPr>
        <p:spPr>
          <a:xfrm>
            <a:off x="4500562" y="1071546"/>
            <a:ext cx="2928958" cy="28575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0" name="Picture 9" descr="LIGTENINGEFFEC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3209" y="3786190"/>
            <a:ext cx="3580791" cy="2428892"/>
          </a:xfrm>
          <a:prstGeom prst="rect">
            <a:avLst/>
          </a:prstGeom>
        </p:spPr>
      </p:pic>
      <p:sp>
        <p:nvSpPr>
          <p:cNvPr id="12" name="Rectangle 26"/>
          <p:cNvSpPr/>
          <p:nvPr/>
        </p:nvSpPr>
        <p:spPr>
          <a:xfrm>
            <a:off x="5715008" y="4143380"/>
            <a:ext cx="1357322" cy="150019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13" name="Straight Arrow Connector 30"/>
          <p:cNvCxnSpPr/>
          <p:nvPr/>
        </p:nvCxnSpPr>
        <p:spPr>
          <a:xfrm flipV="1">
            <a:off x="3286116" y="4357694"/>
            <a:ext cx="2643206" cy="2857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26"/>
          <p:cNvSpPr/>
          <p:nvPr/>
        </p:nvSpPr>
        <p:spPr>
          <a:xfrm>
            <a:off x="7786678" y="5643578"/>
            <a:ext cx="1357322" cy="22383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8" name="Picture 17" descr="UNSHARPMAS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7422" y="5214950"/>
            <a:ext cx="2500330" cy="18573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내용 개체 틀 10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335758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15"/>
            </a:pP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한 번 더 입체화 하기 위해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Filter&gt;Render&gt;Light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 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Effects…Texture channel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을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Red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로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바꾸고 빛 조명을 적절히 바꿔라</a:t>
            </a: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 marL="514350" indent="-514350">
              <a:buFont typeface="+mj-lt"/>
              <a:buAutoNum type="arabicPeriod" startAt="15"/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 marL="514350" indent="-514350">
              <a:buFont typeface="+mj-lt"/>
              <a:buAutoNum type="arabicPeriod" startAt="15"/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 marL="514350" indent="-514350">
              <a:buFont typeface="+mj-lt"/>
              <a:buAutoNum type="arabicPeriod" startAt="15"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opacity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를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80%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로</a:t>
            </a: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 marL="514350" indent="-514350">
              <a:buFont typeface="+mj-lt"/>
              <a:buAutoNum type="arabicPeriod" startAt="15"/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 marL="514350" indent="-514350">
              <a:buFont typeface="+mj-lt"/>
              <a:buAutoNum type="arabicPeriod" startAt="15"/>
            </a:pP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색상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입히기 위해  </a:t>
            </a:r>
            <a:r>
              <a:rPr lang="en-US" altLang="ko-KR" sz="2000" b="1" u="sng" dirty="0" smtClean="0">
                <a:latin typeface="바탕" pitchFamily="18" charset="-127"/>
                <a:ea typeface="바탕" pitchFamily="18" charset="-127"/>
              </a:rPr>
              <a:t>create a new fill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눌러 </a:t>
            </a: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 marL="514350" indent="-514350">
              <a:buNone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   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Hue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Saturation 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선택</a:t>
            </a: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 marL="514350" indent="-514350">
              <a:buNone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   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Hue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22 </a:t>
            </a: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 marL="514350" indent="-514350">
              <a:buNone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   Saturation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29 </a:t>
            </a: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 marL="514350" indent="-514350">
              <a:buNone/>
            </a:pP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   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Lightness 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-</a:t>
            </a:r>
            <a:r>
              <a:rPr lang="en-US" altLang="ko-KR" sz="2000" b="1" dirty="0" smtClean="0">
                <a:latin typeface="바탕" pitchFamily="18" charset="-127"/>
                <a:ea typeface="바탕" pitchFamily="18" charset="-127"/>
              </a:rPr>
              <a:t>17   </a:t>
            </a: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 marL="514350" indent="-514350">
              <a:buFont typeface="+mj-lt"/>
              <a:buAutoNum type="arabicPeriod" startAt="8"/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 marL="514350" indent="-514350">
              <a:buFont typeface="+mj-lt"/>
              <a:buAutoNum type="arabicPeriod" startAt="8"/>
            </a:pPr>
            <a:endParaRPr lang="en-US" altLang="ko-KR" dirty="0" smtClean="0"/>
          </a:p>
          <a:p>
            <a:pPr marL="514350" indent="-514350">
              <a:buFont typeface="+mj-lt"/>
              <a:buAutoNum type="arabicPeriod" startAt="8"/>
            </a:pPr>
            <a:endParaRPr lang="ko-KR" altLang="en-US" dirty="0"/>
          </a:p>
        </p:txBody>
      </p:sp>
      <p:sp>
        <p:nvSpPr>
          <p:cNvPr id="13" name="제목 1"/>
          <p:cNvSpPr>
            <a:spLocks noGrp="1"/>
          </p:cNvSpPr>
          <p:nvPr>
            <p:ph type="title"/>
          </p:nvPr>
        </p:nvSpPr>
        <p:spPr>
          <a:xfrm>
            <a:off x="1643042" y="0"/>
            <a:ext cx="5715040" cy="571480"/>
          </a:xfrm>
        </p:spPr>
        <p:txBody>
          <a:bodyPr>
            <a:normAutofit fontScale="90000"/>
          </a:bodyPr>
          <a:lstStyle/>
          <a:p>
            <a:r>
              <a:rPr lang="en-US" altLang="ko-KR" sz="3600" dirty="0" smtClean="0">
                <a:solidFill>
                  <a:srgbClr val="FF0000"/>
                </a:solidFill>
              </a:rPr>
              <a:t>STONE </a:t>
            </a:r>
            <a:r>
              <a:rPr lang="ko-KR" altLang="en-US" sz="3600" dirty="0" smtClean="0">
                <a:solidFill>
                  <a:srgbClr val="FF0000"/>
                </a:solidFill>
              </a:rPr>
              <a:t>재질의 문자 제작하기</a:t>
            </a:r>
            <a:endParaRPr lang="ko-KR" altLang="en-US" sz="3600" dirty="0">
              <a:solidFill>
                <a:srgbClr val="FF0000"/>
              </a:solidFill>
            </a:endParaRPr>
          </a:p>
        </p:txBody>
      </p:sp>
      <p:pic>
        <p:nvPicPr>
          <p:cNvPr id="14" name="Picture 13" descr="MORELIGHTENINGEFFEC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857232"/>
            <a:ext cx="3012148" cy="1643074"/>
          </a:xfrm>
          <a:prstGeom prst="rect">
            <a:avLst/>
          </a:prstGeom>
        </p:spPr>
      </p:pic>
      <p:sp>
        <p:nvSpPr>
          <p:cNvPr id="15" name="Rectangle 26"/>
          <p:cNvSpPr/>
          <p:nvPr/>
        </p:nvSpPr>
        <p:spPr>
          <a:xfrm>
            <a:off x="6869768" y="2071678"/>
            <a:ext cx="1357322" cy="22383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7" name="Picture 16" descr="HU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2428868"/>
            <a:ext cx="2689860" cy="2293620"/>
          </a:xfrm>
          <a:prstGeom prst="rect">
            <a:avLst/>
          </a:prstGeom>
        </p:spPr>
      </p:pic>
      <p:sp>
        <p:nvSpPr>
          <p:cNvPr id="18" name="타원 8"/>
          <p:cNvSpPr/>
          <p:nvPr/>
        </p:nvSpPr>
        <p:spPr>
          <a:xfrm>
            <a:off x="7358082" y="4500570"/>
            <a:ext cx="285752" cy="289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Rectangle 26"/>
          <p:cNvSpPr/>
          <p:nvPr/>
        </p:nvSpPr>
        <p:spPr>
          <a:xfrm>
            <a:off x="6643702" y="2714620"/>
            <a:ext cx="500066" cy="21431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80%</a:t>
            </a:r>
            <a:endParaRPr lang="en-US" sz="12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21" name="Straight Arrow Connector 30"/>
          <p:cNvCxnSpPr/>
          <p:nvPr/>
        </p:nvCxnSpPr>
        <p:spPr>
          <a:xfrm>
            <a:off x="2214546" y="2000240"/>
            <a:ext cx="4643470" cy="64294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0" y="4357694"/>
            <a:ext cx="2698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arabicPeriod" startAt="18"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Curve&gt;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적절히 조절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</p:txBody>
      </p:sp>
      <p:pic>
        <p:nvPicPr>
          <p:cNvPr id="26" name="Picture 25" descr="JESUS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3240" y="4786322"/>
            <a:ext cx="3421380" cy="1844040"/>
          </a:xfrm>
          <a:prstGeom prst="rect">
            <a:avLst/>
          </a:prstGeom>
        </p:spPr>
      </p:pic>
      <p:pic>
        <p:nvPicPr>
          <p:cNvPr id="27" name="Picture 26" descr="CURV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58" y="4714884"/>
            <a:ext cx="2643206" cy="1928802"/>
          </a:xfrm>
          <a:prstGeom prst="rect">
            <a:avLst/>
          </a:prstGeom>
        </p:spPr>
      </p:pic>
      <p:pic>
        <p:nvPicPr>
          <p:cNvPr id="30" name="Picture 29" descr="HUESATURTION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28860" y="2857496"/>
            <a:ext cx="2357454" cy="1428760"/>
          </a:xfrm>
          <a:prstGeom prst="rect">
            <a:avLst/>
          </a:prstGeom>
        </p:spPr>
      </p:pic>
      <p:cxnSp>
        <p:nvCxnSpPr>
          <p:cNvPr id="19" name="Straight Arrow Connector 30"/>
          <p:cNvCxnSpPr/>
          <p:nvPr/>
        </p:nvCxnSpPr>
        <p:spPr>
          <a:xfrm>
            <a:off x="4429124" y="2500306"/>
            <a:ext cx="2928958" cy="1928826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2374</TotalTime>
  <Words>292</Words>
  <Application>Microsoft Office PowerPoint</Application>
  <PresentationFormat>On-screen Show (4:3)</PresentationFormat>
  <Paragraphs>90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이미지를 완성하는 글자 완성하기</vt:lpstr>
      <vt:lpstr>Slide 2</vt:lpstr>
      <vt:lpstr>Slide 3</vt:lpstr>
      <vt:lpstr>STONE 재질의 문자 제작하기</vt:lpstr>
      <vt:lpstr>STONE 재질의 문자 제작하기</vt:lpstr>
      <vt:lpstr>STONE 재질의 문자 제작하기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HEG</dc:creator>
  <cp:lastModifiedBy>user</cp:lastModifiedBy>
  <cp:revision>228</cp:revision>
  <dcterms:created xsi:type="dcterms:W3CDTF">2015-05-15T17:59:22Z</dcterms:created>
  <dcterms:modified xsi:type="dcterms:W3CDTF">2016-04-04T03:04:27Z</dcterms:modified>
</cp:coreProperties>
</file>