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6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78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41" autoAdjust="0"/>
    <p:restoredTop sz="91158" autoAdjust="0"/>
  </p:normalViewPr>
  <p:slideViewPr>
    <p:cSldViewPr>
      <p:cViewPr>
        <p:scale>
          <a:sx n="70" d="100"/>
          <a:sy n="70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52F3-A893-40BE-B93C-C398BC105E11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7A0-9BAE-4B16-B486-CE19F7BA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홈페이지를  위한 메뉴바 만들기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3786182" cy="57332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857250" lvl="1" indent="-457200">
              <a:buNone/>
            </a:pPr>
            <a:r>
              <a:rPr lang="ko-KR" altLang="en-US" sz="4000" b="1" dirty="0" smtClean="0"/>
              <a:t>메뉴바</a:t>
            </a:r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제작 순서</a:t>
            </a:r>
            <a:endParaRPr lang="en-US" altLang="ko-KR" sz="4000" b="1" dirty="0" smtClean="0"/>
          </a:p>
          <a:p>
            <a:pPr marL="857250" lvl="1" indent="-457200">
              <a:buNone/>
            </a:pPr>
            <a:endParaRPr lang="en-US" altLang="ko-KR" sz="3600" b="1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altLang="ko-KR" sz="3600" b="1" dirty="0" smtClean="0"/>
              <a:t>Shape</a:t>
            </a:r>
            <a:r>
              <a:rPr lang="ko-KR" altLang="en-US" sz="3600" b="1" dirty="0" smtClean="0"/>
              <a:t>툴로 기본모양 제작</a:t>
            </a:r>
            <a:endParaRPr lang="en-US" altLang="ko-KR" sz="3600" b="1" dirty="0" smtClean="0"/>
          </a:p>
          <a:p>
            <a:pPr marL="914400" lvl="1" indent="-514350">
              <a:buFont typeface="+mj-lt"/>
              <a:buAutoNum type="arabicParenR"/>
            </a:pPr>
            <a:r>
              <a:rPr lang="ko-KR" altLang="en-US" sz="3600" b="1" dirty="0" smtClean="0"/>
              <a:t>레이어 </a:t>
            </a:r>
            <a:r>
              <a:rPr lang="en-US" altLang="ko-KR" sz="3600" b="1" dirty="0" smtClean="0"/>
              <a:t>Style</a:t>
            </a:r>
            <a:r>
              <a:rPr lang="ko-KR" altLang="en-US" sz="3600" b="1" dirty="0" smtClean="0"/>
              <a:t>로 스타일 적용</a:t>
            </a:r>
            <a:endParaRPr lang="en-US" altLang="ko-KR" sz="3600" b="1" dirty="0" smtClean="0"/>
          </a:p>
          <a:p>
            <a:pPr marL="914400" lvl="1" indent="-514350">
              <a:buFont typeface="+mj-lt"/>
              <a:buAutoNum type="arabicParenR"/>
            </a:pPr>
            <a:r>
              <a:rPr lang="ko-KR" altLang="en-US" sz="3600" b="1" dirty="0" smtClean="0"/>
              <a:t>메뉴 복제</a:t>
            </a:r>
            <a:endParaRPr lang="en-US" altLang="ko-KR" sz="3600" b="1" dirty="0" smtClean="0"/>
          </a:p>
          <a:p>
            <a:pPr marL="914400" lvl="1" indent="-514350">
              <a:buFont typeface="+mj-lt"/>
              <a:buAutoNum type="arabicParenR"/>
            </a:pPr>
            <a:r>
              <a:rPr lang="ko-KR" altLang="en-US" sz="3600" b="1" dirty="0" smtClean="0"/>
              <a:t>텍스트 입력</a:t>
            </a:r>
            <a:endParaRPr lang="en-US" altLang="ko-KR" sz="3600" b="1" dirty="0" smtClean="0"/>
          </a:p>
          <a:p>
            <a:pPr marL="914400" lvl="1" indent="-514350">
              <a:buFont typeface="+mj-lt"/>
              <a:buAutoNum type="arabicParenR"/>
            </a:pPr>
            <a:r>
              <a:rPr lang="ko-KR" altLang="en-US" sz="3600" b="1" dirty="0" smtClean="0"/>
              <a:t>롤오버 메뉴 디자인</a:t>
            </a:r>
            <a:endParaRPr lang="en-US" altLang="ko-KR" sz="3200" b="1" dirty="0" smtClean="0"/>
          </a:p>
          <a:p>
            <a:pPr marL="1020763" lvl="1" indent="-625475">
              <a:buFont typeface="+mj-lt"/>
              <a:buAutoNum type="arabicParenR" startAt="3"/>
            </a:pPr>
            <a:endParaRPr lang="en-US" altLang="ko-KR" sz="3600" b="1" dirty="0" smtClean="0"/>
          </a:p>
          <a:p>
            <a:pPr marL="1020763" lvl="1" indent="-625475">
              <a:buFont typeface="+mj-lt"/>
              <a:buAutoNum type="arabicParenR" startAt="3"/>
            </a:pPr>
            <a:endParaRPr lang="en-US" altLang="ko-KR" sz="3100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7416" y="1124744"/>
            <a:ext cx="5256584" cy="5733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8572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 STYLE </a:t>
            </a:r>
            <a:r>
              <a:rPr kumimoji="0" lang="ko-KR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대화상자</a:t>
            </a:r>
            <a:endParaRPr kumimoji="0" lang="en-US" altLang="ko-KR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514350">
              <a:spcBef>
                <a:spcPct val="20000"/>
              </a:spcBef>
              <a:buFont typeface="+mj-lt"/>
              <a:buAutoNum type="arabicParenR"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Drop Shadow: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그림자효과</a:t>
            </a: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514350">
              <a:spcBef>
                <a:spcPct val="20000"/>
              </a:spcBef>
              <a:buFont typeface="+mj-lt"/>
              <a:buAutoNum type="arabicParenR"/>
            </a:pPr>
            <a:r>
              <a:rPr lang="en-US" altLang="ko-KR" sz="3000" b="1" dirty="0" smtClean="0"/>
              <a:t>Inner shadow:</a:t>
            </a:r>
          </a:p>
          <a:p>
            <a:pPr marL="457200" indent="-514350">
              <a:spcBef>
                <a:spcPct val="20000"/>
              </a:spcBef>
            </a:pP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발광효과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네온사인 효과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57200" indent="-514350">
              <a:spcBef>
                <a:spcPct val="20000"/>
              </a:spcBef>
              <a:buFont typeface="+mj-lt"/>
              <a:buAutoNum type="arabicParenR" startAt="3"/>
            </a:pPr>
            <a:r>
              <a:rPr lang="en-US" altLang="ko-KR" sz="3000" b="1" dirty="0" smtClean="0"/>
              <a:t>Bevel and Emboss:</a:t>
            </a:r>
            <a:r>
              <a:rPr lang="ko-KR" altLang="en-US" sz="3000" b="1" dirty="0" smtClean="0"/>
              <a:t> </a:t>
            </a:r>
            <a:r>
              <a:rPr lang="ko-KR" altLang="en-US" sz="2800" b="1" dirty="0" smtClean="0"/>
              <a:t>입체효과</a:t>
            </a: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514350">
              <a:spcBef>
                <a:spcPct val="20000"/>
              </a:spcBef>
              <a:buFont typeface="+mj-lt"/>
              <a:buAutoNum type="arabicParenR" startAt="3"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Satin: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질감효과</a:t>
            </a: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514350">
              <a:spcBef>
                <a:spcPct val="20000"/>
              </a:spcBef>
              <a:buFont typeface="+mj-lt"/>
              <a:buAutoNum type="arabicParenR" startAt="3"/>
            </a:pPr>
            <a:r>
              <a:rPr lang="en-US" altLang="ko-KR" sz="3000" b="1" dirty="0" smtClean="0"/>
              <a:t>Color Overlay:</a:t>
            </a:r>
            <a:r>
              <a:rPr lang="ko-KR" altLang="en-US" sz="3000" b="1" dirty="0" smtClean="0"/>
              <a:t>색상 입히기</a:t>
            </a:r>
            <a:endParaRPr lang="en-US" altLang="ko-KR" sz="3000" b="1" dirty="0" smtClean="0"/>
          </a:p>
          <a:p>
            <a:pPr marL="457200" indent="-514350">
              <a:spcBef>
                <a:spcPct val="20000"/>
              </a:spcBef>
              <a:buFont typeface="+mj-lt"/>
              <a:buAutoNum type="arabicParenR" startAt="3"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Gradient </a:t>
            </a:r>
            <a:r>
              <a:rPr lang="en-US" altLang="ko-KR" sz="3000" b="1" dirty="0" smtClean="0"/>
              <a:t>Overlay:</a:t>
            </a:r>
          </a:p>
          <a:p>
            <a:pPr marL="457200" indent="-514350">
              <a:spcBef>
                <a:spcPct val="20000"/>
              </a:spcBef>
            </a:pPr>
            <a:r>
              <a:rPr lang="en-US" altLang="ko-KR" sz="3000" b="1" dirty="0" smtClean="0"/>
              <a:t>        </a:t>
            </a:r>
            <a:r>
              <a:rPr lang="ko-KR" altLang="en-US" sz="2400" b="1" dirty="0" err="1" smtClean="0"/>
              <a:t>그라디언트</a:t>
            </a:r>
            <a:r>
              <a:rPr lang="ko-KR" altLang="en-US" sz="2400" b="1" dirty="0" smtClean="0"/>
              <a:t> 채우기</a:t>
            </a:r>
            <a:endParaRPr lang="en-US" altLang="ko-KR" sz="2400" b="1" dirty="0" smtClean="0"/>
          </a:p>
          <a:p>
            <a:pPr marL="457200" indent="-514350">
              <a:spcBef>
                <a:spcPct val="20000"/>
              </a:spcBef>
              <a:buFont typeface="+mj-lt"/>
              <a:buAutoNum type="arabicParenR" startAt="7"/>
            </a:pPr>
            <a:r>
              <a:rPr lang="en-US" altLang="ko-KR" sz="3000" b="1" noProof="0" dirty="0" smtClean="0"/>
              <a:t>Pattern </a:t>
            </a:r>
            <a:r>
              <a:rPr lang="en-US" altLang="ko-KR" sz="3000" b="1" dirty="0" smtClean="0"/>
              <a:t>Overlay:</a:t>
            </a:r>
            <a:r>
              <a:rPr lang="ko-KR" altLang="en-US" sz="3000" b="1" dirty="0" smtClean="0"/>
              <a:t> 패턴 채우기</a:t>
            </a:r>
            <a:endParaRPr lang="en-US" altLang="ko-KR" sz="3000" b="1" dirty="0" smtClean="0"/>
          </a:p>
          <a:p>
            <a:pPr marL="457200" indent="-514350">
              <a:spcBef>
                <a:spcPct val="20000"/>
              </a:spcBef>
              <a:buFont typeface="+mj-lt"/>
              <a:buAutoNum type="arabicParenR" startAt="7"/>
            </a:pPr>
            <a:r>
              <a:rPr lang="en-US" altLang="ko-KR" sz="3000" b="1" dirty="0" smtClean="0"/>
              <a:t>Stroke : </a:t>
            </a:r>
            <a:r>
              <a:rPr lang="ko-KR" altLang="en-US" sz="3000" b="1" dirty="0" smtClean="0"/>
              <a:t>테두리 효과</a:t>
            </a: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7143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18)</a:t>
            </a:r>
            <a:r>
              <a:rPr lang="ko-KR" altLang="en-US" sz="2400" b="1" dirty="0" smtClean="0"/>
              <a:t>메뉴바 색상 바꾸기 위해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 이 조정 레이어 선택</a:t>
            </a:r>
            <a:endParaRPr lang="en-US" altLang="ko-KR" sz="2400" b="1" dirty="0" smtClean="0"/>
          </a:p>
        </p:txBody>
      </p:sp>
      <p:pic>
        <p:nvPicPr>
          <p:cNvPr id="20" name="Picture 19" descr="adjust l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7620000" cy="28765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072330" y="3714752"/>
            <a:ext cx="28575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 rot="16200000" flipH="1">
            <a:off x="5643572" y="2143118"/>
            <a:ext cx="2643204" cy="500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"/>
          <p:cNvSpPr/>
          <p:nvPr/>
        </p:nvSpPr>
        <p:spPr>
          <a:xfrm>
            <a:off x="285720" y="4714884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19)HUE SATURATION </a:t>
            </a:r>
            <a:r>
              <a:rPr lang="ko-KR" altLang="en-US" sz="2400" b="1" dirty="0" smtClean="0"/>
              <a:t>선택</a:t>
            </a:r>
            <a:endParaRPr lang="en-US" altLang="ko-KR" sz="2400" b="1" dirty="0" smtClean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홈페이지를  위한 메뉴바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072330" y="3714752"/>
            <a:ext cx="28575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 rot="16200000" flipH="1">
            <a:off x="5643572" y="2143118"/>
            <a:ext cx="2643204" cy="500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"/>
          <p:cNvSpPr/>
          <p:nvPr/>
        </p:nvSpPr>
        <p:spPr>
          <a:xfrm>
            <a:off x="0" y="78579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20)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HUE </a:t>
            </a:r>
            <a:r>
              <a:rPr lang="ko-KR" altLang="en-US" sz="2400" b="1" dirty="0" smtClean="0"/>
              <a:t>데리터 조절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메뉴바 색상 바뀜</a:t>
            </a:r>
            <a:endParaRPr lang="en-US" altLang="ko-KR" sz="2400" b="1" dirty="0" smtClean="0"/>
          </a:p>
        </p:txBody>
      </p:sp>
      <p:pic>
        <p:nvPicPr>
          <p:cNvPr id="27" name="Picture 26" descr="HUE SATU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7591425" cy="5276850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홈페이지를  위한 메뉴바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4414" y="1142984"/>
            <a:ext cx="7929586" cy="550072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857250" lvl="1" indent="-457200">
              <a:buNone/>
            </a:pPr>
            <a:r>
              <a:rPr lang="ko-KR" altLang="en-US" sz="3200" b="1" dirty="0" smtClean="0"/>
              <a:t>메뉴바  만들기</a:t>
            </a:r>
            <a:endParaRPr lang="en-US" altLang="ko-KR" sz="3200" b="1" dirty="0" smtClean="0"/>
          </a:p>
          <a:p>
            <a:pPr marL="914400" lvl="1" indent="-514350">
              <a:buAutoNum type="arabicParenR"/>
            </a:pPr>
            <a:r>
              <a:rPr lang="en-US" altLang="ko-KR" b="1" dirty="0" smtClean="0"/>
              <a:t>New&gt;450x120 </a:t>
            </a:r>
            <a:r>
              <a:rPr lang="en-US" altLang="ko-KR" b="1" dirty="0" err="1" smtClean="0"/>
              <a:t>px</a:t>
            </a:r>
            <a:endParaRPr lang="en-US" altLang="ko-KR" b="1" dirty="0" smtClean="0"/>
          </a:p>
          <a:p>
            <a:pPr marL="914400" lvl="1" indent="-514350">
              <a:buAutoNum type="arabicParenR"/>
            </a:pPr>
            <a:r>
              <a:rPr lang="en-US" altLang="ko-KR" b="1" dirty="0" smtClean="0"/>
              <a:t>2</a:t>
            </a:r>
            <a:r>
              <a:rPr lang="en-US" altLang="ko-KR" b="1" dirty="0" smtClean="0"/>
              <a:t>) </a:t>
            </a:r>
            <a:r>
              <a:rPr lang="en-US" altLang="ko-KR" b="1" dirty="0" smtClean="0"/>
              <a:t>Shape</a:t>
            </a:r>
            <a:r>
              <a:rPr lang="ko-KR" altLang="en-US" b="1" dirty="0" smtClean="0"/>
              <a:t>툴로 메뉴바  </a:t>
            </a:r>
            <a:r>
              <a:rPr lang="en-US" altLang="ko-KR" b="1" dirty="0" smtClean="0"/>
              <a:t>Radius:30  </a:t>
            </a:r>
            <a:r>
              <a:rPr lang="ko-KR" altLang="en-US" b="1" dirty="0" smtClean="0"/>
              <a:t>둥근 모서리 사각형</a:t>
            </a:r>
            <a:r>
              <a:rPr lang="en-US" altLang="ko-KR" b="1" dirty="0" smtClean="0"/>
              <a:t>,  </a:t>
            </a:r>
            <a:r>
              <a:rPr lang="en-US" altLang="ko-KR" b="1" dirty="0" smtClean="0"/>
              <a:t>RGB</a:t>
            </a:r>
            <a:r>
              <a:rPr lang="ko-KR" altLang="en-US" b="1" dirty="0" smtClean="0"/>
              <a:t>값 넣어 둥근 모서리 사진 사각형 만들기</a:t>
            </a:r>
            <a:r>
              <a:rPr lang="en-US" altLang="ko-KR" b="1" dirty="0" smtClean="0"/>
              <a:t> </a:t>
            </a:r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Font typeface="+mj-lt"/>
              <a:buAutoNum type="arabicParenR" startAt="3"/>
            </a:pPr>
            <a:r>
              <a:rPr lang="ko-KR" altLang="en-US" b="1" dirty="0" smtClean="0"/>
              <a:t>반드시 </a:t>
            </a:r>
            <a:r>
              <a:rPr lang="en-US" altLang="ko-KR" b="1" dirty="0" smtClean="0"/>
              <a:t>Shape layer </a:t>
            </a:r>
            <a:r>
              <a:rPr lang="ko-KR" altLang="en-US" b="1" dirty="0" smtClean="0"/>
              <a:t>선택</a:t>
            </a:r>
            <a:endParaRPr lang="en-US" altLang="ko-KR" b="1" dirty="0" smtClean="0"/>
          </a:p>
          <a:p>
            <a:pPr marL="914400" lvl="1" indent="-514350">
              <a:buFont typeface="+mj-lt"/>
              <a:buAutoNum type="arabicParenR" startAt="3"/>
            </a:pPr>
            <a:r>
              <a:rPr lang="en-US" altLang="ko-KR" b="1" dirty="0" smtClean="0"/>
              <a:t>Layer style </a:t>
            </a:r>
            <a:r>
              <a:rPr lang="ko-KR" altLang="en-US" b="1" dirty="0" smtClean="0"/>
              <a:t>적용</a:t>
            </a:r>
            <a:r>
              <a:rPr lang="en-US" altLang="ko-KR" b="1" dirty="0" smtClean="0"/>
              <a:t>: Drop shadow, Inner </a:t>
            </a:r>
            <a:r>
              <a:rPr lang="en-US" altLang="ko-KR" b="1" dirty="0" err="1" smtClean="0"/>
              <a:t>Glow,Pattern</a:t>
            </a:r>
            <a:r>
              <a:rPr lang="en-US" altLang="ko-KR" b="1" dirty="0" smtClean="0"/>
              <a:t> overlay</a:t>
            </a:r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홈페이지를  위한 메뉴바 만들기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t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714380" cy="514119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71472" y="3571876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928662" y="2500306"/>
            <a:ext cx="1214446" cy="1071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radi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714356"/>
            <a:ext cx="6962775" cy="3333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214810" y="714356"/>
            <a:ext cx="107157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5357818" y="1214422"/>
            <a:ext cx="3214710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rounded rectang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3000372"/>
            <a:ext cx="6791325" cy="18954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429388" y="3643314"/>
            <a:ext cx="207170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500694" y="3929066"/>
            <a:ext cx="1357322" cy="12144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786578" y="4714884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30" idx="4"/>
          </p:cNvCxnSpPr>
          <p:nvPr/>
        </p:nvCxnSpPr>
        <p:spPr>
          <a:xfrm flipV="1">
            <a:off x="4572000" y="5000636"/>
            <a:ext cx="2428892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571604" y="714356"/>
            <a:ext cx="42862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1928794" y="1000108"/>
            <a:ext cx="4429156" cy="12144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20" y="836712"/>
            <a:ext cx="8858280" cy="580699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rabicParenR" startAt="5"/>
            </a:pPr>
            <a:r>
              <a:rPr lang="en-US" altLang="ko-KR" b="1" dirty="0" smtClean="0"/>
              <a:t>Drop shadow</a:t>
            </a:r>
          </a:p>
          <a:p>
            <a:pPr marL="914400" lvl="1" indent="-514350">
              <a:buNone/>
            </a:pPr>
            <a:r>
              <a:rPr lang="en-US" altLang="ko-KR" b="1" dirty="0" smtClean="0"/>
              <a:t>  Multiply </a:t>
            </a:r>
            <a:r>
              <a:rPr lang="ko-KR" altLang="en-US" b="1" dirty="0" smtClean="0"/>
              <a:t>검정색</a:t>
            </a:r>
            <a:endParaRPr lang="en-US" altLang="ko-KR" b="1" dirty="0" smtClean="0"/>
          </a:p>
          <a:p>
            <a:pPr marL="914400" lvl="1" indent="-514350">
              <a:buNone/>
            </a:pPr>
            <a:r>
              <a:rPr lang="en-US" altLang="ko-KR" b="1" dirty="0" smtClean="0"/>
              <a:t>  Opacity:20</a:t>
            </a:r>
            <a:r>
              <a:rPr lang="en-US" altLang="ko-KR" b="1" dirty="0" smtClean="0"/>
              <a:t>%</a:t>
            </a:r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r>
              <a:rPr lang="en-US" altLang="ko-KR" b="1" dirty="0" smtClean="0"/>
              <a:t>  Distance:5%</a:t>
            </a:r>
          </a:p>
          <a:p>
            <a:pPr marL="914400" lvl="1" indent="-514350">
              <a:buNone/>
            </a:pPr>
            <a:r>
              <a:rPr lang="en-US" altLang="ko-KR" b="1" dirty="0" smtClean="0"/>
              <a:t>  Spread   :0% </a:t>
            </a:r>
          </a:p>
          <a:p>
            <a:pPr marL="914400" lvl="1" indent="-514350">
              <a:buNone/>
            </a:pPr>
            <a:r>
              <a:rPr lang="en-US" altLang="ko-KR" b="1" dirty="0" smtClean="0"/>
              <a:t>  Size         :5%</a:t>
            </a:r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  <a:tabLst>
                <a:tab pos="452438" algn="l"/>
              </a:tabLst>
            </a:pPr>
            <a:r>
              <a:rPr lang="en-US" altLang="ko-KR" b="1" dirty="0" smtClean="0"/>
              <a:t>  </a:t>
            </a:r>
            <a:r>
              <a:rPr lang="en-US" altLang="ko-KR" b="1" dirty="0" smtClean="0"/>
              <a:t> Use global light </a:t>
            </a:r>
            <a:r>
              <a:rPr lang="ko-KR" altLang="en-US" b="1" dirty="0" smtClean="0"/>
              <a:t>체크 풀어야</a:t>
            </a:r>
            <a:endParaRPr lang="en-US" altLang="ko-KR" b="1" dirty="0" smtClean="0"/>
          </a:p>
          <a:p>
            <a:pPr marL="914400" lvl="1" indent="-514350">
              <a:buNone/>
            </a:pPr>
            <a:r>
              <a:rPr lang="en-US" altLang="ko-KR" b="1" dirty="0" smtClean="0"/>
              <a:t>  Angle:90</a:t>
            </a:r>
            <a:r>
              <a:rPr lang="ko-KR" altLang="en-US" b="1" dirty="0" smtClean="0"/>
              <a:t>도  </a:t>
            </a:r>
            <a:endParaRPr lang="en-US" altLang="ko-KR" b="1" dirty="0" smtClean="0"/>
          </a:p>
          <a:p>
            <a:pPr marL="914400" lvl="1" indent="-514350">
              <a:buNone/>
            </a:pPr>
            <a:r>
              <a:rPr lang="en-US" altLang="ko-KR" b="1" dirty="0" smtClean="0"/>
              <a:t>  Contour:12</a:t>
            </a:r>
            <a:r>
              <a:rPr lang="ko-KR" altLang="en-US" b="1" dirty="0" smtClean="0"/>
              <a:t>개 제공되는  그래프 그림자 스타일 </a:t>
            </a:r>
            <a:endParaRPr lang="en-US" altLang="ko-KR" b="1" dirty="0" smtClean="0"/>
          </a:p>
          <a:p>
            <a:pPr marL="914400" lvl="1" indent="-514350">
              <a:buNone/>
            </a:pPr>
            <a:r>
              <a:rPr lang="ko-KR" altLang="en-US" b="1" dirty="0" smtClean="0"/>
              <a:t>                  이중 한가지 선택</a:t>
            </a: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</p:txBody>
      </p:sp>
      <p:cxnSp>
        <p:nvCxnSpPr>
          <p:cNvPr id="15" name="Straight Arrow Connector 9"/>
          <p:cNvCxnSpPr/>
          <p:nvPr/>
        </p:nvCxnSpPr>
        <p:spPr>
          <a:xfrm>
            <a:off x="2857488" y="1214422"/>
            <a:ext cx="64294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yer sty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857232"/>
            <a:ext cx="5058773" cy="3714776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3347864" y="1428736"/>
            <a:ext cx="144016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292080" y="2714620"/>
            <a:ext cx="85155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Straight Arrow Connector 9"/>
          <p:cNvCxnSpPr>
            <a:endCxn id="19" idx="4"/>
          </p:cNvCxnSpPr>
          <p:nvPr/>
        </p:nvCxnSpPr>
        <p:spPr>
          <a:xfrm rot="5400000" flipH="1" flipV="1">
            <a:off x="4680582" y="4320550"/>
            <a:ext cx="1928826" cy="1457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13"/>
          <p:cNvSpPr/>
          <p:nvPr/>
        </p:nvSpPr>
        <p:spPr>
          <a:xfrm>
            <a:off x="5572132" y="1357298"/>
            <a:ext cx="144016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6286512" y="1785926"/>
            <a:ext cx="107157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9"/>
          <p:cNvCxnSpPr/>
          <p:nvPr/>
        </p:nvCxnSpPr>
        <p:spPr>
          <a:xfrm flipV="1">
            <a:off x="2857488" y="2071678"/>
            <a:ext cx="3429024" cy="2571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conto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571876"/>
            <a:ext cx="2057875" cy="1357322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홈페이지를  위한 메뉴바 만들기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95288" lvl="1" indent="-395288">
              <a:buFont typeface="+mj-lt"/>
              <a:buAutoNum type="arabicParenR" startAt="6"/>
            </a:pPr>
            <a:r>
              <a:rPr lang="ko-KR" altLang="en-US" b="1" dirty="0" smtClean="0"/>
              <a:t>그림자가  안쪽으로 들어오게 하기 위해</a:t>
            </a:r>
            <a:r>
              <a:rPr lang="en-US" altLang="ko-KR" b="1" dirty="0" smtClean="0"/>
              <a:t> </a:t>
            </a:r>
          </a:p>
          <a:p>
            <a:pPr marL="109538" lvl="1" indent="0">
              <a:buNone/>
            </a:pPr>
            <a:r>
              <a:rPr lang="en-US" altLang="ko-KR" b="1" dirty="0" smtClean="0"/>
              <a:t>    Inner Glow</a:t>
            </a:r>
          </a:p>
          <a:p>
            <a:pPr marL="109538" lvl="1" indent="0">
              <a:buNone/>
            </a:pPr>
            <a:r>
              <a:rPr lang="en-US" altLang="ko-KR" b="1" dirty="0" smtClean="0"/>
              <a:t>    R:69 G:205 B:205</a:t>
            </a:r>
          </a:p>
          <a:p>
            <a:pPr marL="109538" lvl="1" indent="0">
              <a:buNone/>
            </a:pPr>
            <a:r>
              <a:rPr lang="en-US" altLang="ko-KR" b="1" dirty="0" smtClean="0"/>
              <a:t>    Opacity  : 50%</a:t>
            </a:r>
          </a:p>
          <a:p>
            <a:pPr marL="109538" lvl="1" indent="0">
              <a:buNone/>
            </a:pPr>
            <a:r>
              <a:rPr lang="en-US" altLang="ko-KR" b="1" dirty="0" smtClean="0"/>
              <a:t>    Size         : 15%</a:t>
            </a:r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514350" lvl="1" indent="-514350">
              <a:buAutoNum type="arabicParenR" startAt="7"/>
            </a:pPr>
            <a:r>
              <a:rPr lang="en-US" altLang="ko-KR" b="1" dirty="0" smtClean="0"/>
              <a:t>Pattern </a:t>
            </a:r>
            <a:r>
              <a:rPr lang="en-US" altLang="ko-KR" b="1" dirty="0" smtClean="0"/>
              <a:t>Overlay</a:t>
            </a:r>
            <a:r>
              <a:rPr lang="ko-KR" altLang="en-US" b="1" dirty="0" smtClean="0"/>
              <a:t>클릭</a:t>
            </a:r>
            <a:endParaRPr lang="en-US" altLang="ko-KR" b="1" dirty="0" smtClean="0"/>
          </a:p>
          <a:p>
            <a:pPr marL="914400" lvl="1" indent="-514350">
              <a:buNone/>
            </a:pPr>
            <a:r>
              <a:rPr lang="en-US" altLang="ko-KR" b="1" dirty="0" smtClean="0"/>
              <a:t> </a:t>
            </a:r>
            <a:r>
              <a:rPr lang="en-US" altLang="ko-KR" b="1" dirty="0" smtClean="0"/>
              <a:t>Blend mode: soft light</a:t>
            </a:r>
          </a:p>
          <a:p>
            <a:pPr marL="914400" lvl="1" indent="-514350">
              <a:buNone/>
            </a:pPr>
            <a:r>
              <a:rPr lang="ko-KR" altLang="en-US" b="1" dirty="0" smtClean="0"/>
              <a:t> 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투명도</a:t>
            </a:r>
            <a:r>
              <a:rPr lang="en-US" altLang="ko-KR" b="1" dirty="0" smtClean="0"/>
              <a:t>:30%</a:t>
            </a:r>
          </a:p>
          <a:p>
            <a:pPr marL="914400" lvl="1" indent="-514350">
              <a:buNone/>
            </a:pPr>
            <a:r>
              <a:rPr lang="en-US" altLang="ko-KR" b="1" dirty="0" smtClean="0"/>
              <a:t> </a:t>
            </a:r>
            <a:r>
              <a:rPr lang="en-US" altLang="ko-KR" b="1" dirty="0" smtClean="0"/>
              <a:t>  </a:t>
            </a:r>
            <a:r>
              <a:rPr lang="en-US" altLang="ko-KR" b="1" dirty="0" smtClean="0"/>
              <a:t>Scale:150%</a:t>
            </a:r>
            <a:r>
              <a:rPr lang="ko-KR" altLang="en-US" b="1" dirty="0" smtClean="0"/>
              <a:t>정도</a:t>
            </a: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</p:txBody>
      </p:sp>
      <p:pic>
        <p:nvPicPr>
          <p:cNvPr id="8" name="Picture 7" descr="inner g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285860"/>
            <a:ext cx="3786214" cy="2794438"/>
          </a:xfrm>
          <a:prstGeom prst="rect">
            <a:avLst/>
          </a:prstGeom>
        </p:spPr>
      </p:pic>
      <p:pic>
        <p:nvPicPr>
          <p:cNvPr id="9" name="Picture 8" descr="inner glow 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0" y="2143116"/>
            <a:ext cx="2857520" cy="19032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29586" y="3357562"/>
            <a:ext cx="50006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9"/>
          <p:cNvCxnSpPr/>
          <p:nvPr/>
        </p:nvCxnSpPr>
        <p:spPr>
          <a:xfrm>
            <a:off x="3000364" y="2071678"/>
            <a:ext cx="4929222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57686" y="1785926"/>
            <a:ext cx="157163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6248" y="2786058"/>
            <a:ext cx="157163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9"/>
          <p:cNvCxnSpPr/>
          <p:nvPr/>
        </p:nvCxnSpPr>
        <p:spPr>
          <a:xfrm>
            <a:off x="4572000" y="2214554"/>
            <a:ext cx="171451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pattern overl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3" y="4143380"/>
            <a:ext cx="4410911" cy="27146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86380" y="4500570"/>
            <a:ext cx="200026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43570" y="5214950"/>
            <a:ext cx="164307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00926" y="4714884"/>
            <a:ext cx="1000164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PATTER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742" y="5572140"/>
            <a:ext cx="2571720" cy="12858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429520" y="5572140"/>
            <a:ext cx="57150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9"/>
          <p:cNvCxnSpPr>
            <a:endCxn id="27" idx="1"/>
          </p:cNvCxnSpPr>
          <p:nvPr/>
        </p:nvCxnSpPr>
        <p:spPr>
          <a:xfrm>
            <a:off x="3357554" y="5429264"/>
            <a:ext cx="4071966" cy="3929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홈페이지를  위한 메뉴바 만들기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142944" y="928670"/>
            <a:ext cx="7786774" cy="50720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5143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style&gt;ok&gt;ok</a:t>
            </a:r>
          </a:p>
          <a:p>
            <a:pPr marL="0" lvl="1" indent="400050">
              <a:spcBef>
                <a:spcPct val="20000"/>
              </a:spcBef>
              <a:buFont typeface="+mj-lt"/>
              <a:buAutoNum type="arabicParenR" startAt="8"/>
              <a:defRPr/>
            </a:pPr>
            <a:r>
              <a:rPr lang="ko-KR" altLang="en-US" sz="2800" b="1" dirty="0" smtClean="0"/>
              <a:t>음영을 넣기 위해 새 레이어에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shape </a:t>
            </a:r>
            <a:r>
              <a:rPr lang="ko-KR" altLang="en-US" sz="2800" b="1" dirty="0" smtClean="0"/>
              <a:t>사각형을  만들기</a:t>
            </a:r>
            <a:endParaRPr lang="en-US" altLang="ko-KR" sz="2800" b="1" dirty="0" smtClean="0"/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tabLst/>
              <a:defRPr/>
            </a:pPr>
            <a:endParaRPr lang="en-US" altLang="ko-KR" sz="3200" b="1" dirty="0" smtClean="0">
              <a:solidFill>
                <a:srgbClr val="0000FF"/>
              </a:solidFill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tabLst/>
              <a:defRPr/>
            </a:pPr>
            <a:endParaRPr lang="en-US" altLang="ko-KR" sz="3200" b="1" dirty="0" smtClean="0">
              <a:solidFill>
                <a:srgbClr val="0000FF"/>
              </a:solidFill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tabLst/>
              <a:defRPr/>
            </a:pPr>
            <a:endParaRPr lang="en-US" altLang="ko-KR" sz="3200" b="1" dirty="0" smtClean="0">
              <a:solidFill>
                <a:srgbClr val="0000FF"/>
              </a:solidFill>
            </a:endParaRPr>
          </a:p>
          <a:p>
            <a:pPr marL="514350" lvl="1" indent="-514350">
              <a:spcBef>
                <a:spcPct val="20000"/>
              </a:spcBef>
              <a:buFont typeface="+mj-lt"/>
              <a:buAutoNum type="arabicParenR" startAt="8"/>
              <a:defRPr/>
            </a:pPr>
            <a:r>
              <a:rPr lang="ko-KR" altLang="en-US" sz="2800" b="1" dirty="0" smtClean="0"/>
              <a:t>둥글게 왜곡시키려면 </a:t>
            </a:r>
            <a:r>
              <a:rPr lang="en-US" altLang="ko-KR" sz="2800" b="1" dirty="0" smtClean="0"/>
              <a:t>edit&gt; free Transform path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t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714380" cy="4866714"/>
          </a:xfrm>
          <a:prstGeom prst="rect">
            <a:avLst/>
          </a:prstGeom>
        </p:spPr>
      </p:pic>
      <p:pic>
        <p:nvPicPr>
          <p:cNvPr id="8" name="Picture 7" descr="rectangle sh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357430"/>
            <a:ext cx="6929458" cy="24830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0232" y="3714752"/>
            <a:ext cx="314327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928926" y="4643446"/>
            <a:ext cx="1500198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홈페이지를  위한 메뉴바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r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85926"/>
            <a:ext cx="8058150" cy="35814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14282" y="714356"/>
            <a:ext cx="8929718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spcBef>
                <a:spcPct val="20000"/>
              </a:spcBef>
              <a:buFont typeface="+mj-lt"/>
              <a:buAutoNum type="arabicParenR" startAt="11"/>
              <a:defRPr/>
            </a:pPr>
            <a:r>
              <a:rPr lang="ko-KR" altLang="en-US" sz="2800" b="1" dirty="0" smtClean="0"/>
              <a:t>이 걸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클릭하면 </a:t>
            </a:r>
            <a:r>
              <a:rPr lang="en-US" altLang="ko-KR" sz="2800" b="1" dirty="0" smtClean="0"/>
              <a:t>custom </a:t>
            </a:r>
            <a:r>
              <a:rPr lang="ko-KR" altLang="en-US" sz="2800" b="1" dirty="0" smtClean="0"/>
              <a:t>나타남 </a:t>
            </a:r>
            <a:r>
              <a:rPr lang="en-US" altLang="ko-KR" sz="2800" b="1" dirty="0" smtClean="0"/>
              <a:t>custom</a:t>
            </a:r>
            <a:r>
              <a:rPr lang="ko-KR" altLang="en-US" sz="2800" b="1" dirty="0" smtClean="0"/>
              <a:t>클릭해서  </a:t>
            </a:r>
            <a:r>
              <a:rPr lang="en-US" altLang="ko-KR" sz="2800" b="1" dirty="0" smtClean="0"/>
              <a:t>Arc</a:t>
            </a:r>
            <a:r>
              <a:rPr lang="ko-KR" altLang="en-US" sz="2800" b="1" dirty="0" smtClean="0"/>
              <a:t>선택  </a:t>
            </a:r>
            <a:r>
              <a:rPr lang="en-US" altLang="ko-KR" sz="2800" b="1" dirty="0" smtClean="0"/>
              <a:t>Arc</a:t>
            </a:r>
            <a:r>
              <a:rPr lang="ko-KR" altLang="en-US" sz="2800" b="1" dirty="0" smtClean="0"/>
              <a:t>상단 </a:t>
            </a:r>
            <a:r>
              <a:rPr lang="ko-KR" altLang="en-US" sz="2800" b="1" dirty="0" smtClean="0"/>
              <a:t>꼭지점잡고 곡률 </a:t>
            </a:r>
            <a:r>
              <a:rPr lang="ko-KR" altLang="en-US" sz="2800" b="1" dirty="0" smtClean="0"/>
              <a:t>바뀌게</a:t>
            </a:r>
            <a:endParaRPr lang="en-US" altLang="ko-KR" sz="2800" b="1" dirty="0" smtClean="0"/>
          </a:p>
          <a:p>
            <a:pPr marL="914400" lvl="1" indent="-514350">
              <a:spcBef>
                <a:spcPct val="20000"/>
              </a:spcBef>
              <a:defRPr/>
            </a:pPr>
            <a:r>
              <a:rPr lang="en-US" altLang="ko-KR" sz="2800" b="1" dirty="0" smtClean="0"/>
              <a:t> </a:t>
            </a:r>
            <a:endParaRPr lang="en-US" altLang="ko-KR" sz="2800" b="1" dirty="0" smtClean="0"/>
          </a:p>
        </p:txBody>
      </p:sp>
      <p:sp>
        <p:nvSpPr>
          <p:cNvPr id="5" name="타원 4"/>
          <p:cNvSpPr/>
          <p:nvPr/>
        </p:nvSpPr>
        <p:spPr>
          <a:xfrm>
            <a:off x="7286644" y="1643050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Straight Arrow Connector 9"/>
          <p:cNvCxnSpPr/>
          <p:nvPr/>
        </p:nvCxnSpPr>
        <p:spPr>
          <a:xfrm>
            <a:off x="2357422" y="1142984"/>
            <a:ext cx="4857784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2910" y="542926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spcBef>
                <a:spcPct val="20000"/>
              </a:spcBef>
              <a:defRPr/>
            </a:pPr>
            <a:r>
              <a:rPr lang="en-US" altLang="ko-KR" sz="2800" b="1" dirty="0" smtClean="0"/>
              <a:t>Bend:-6</a:t>
            </a:r>
            <a:endParaRPr lang="en-US" altLang="ko-KR" sz="28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42910" y="1785926"/>
            <a:ext cx="542928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홈페이지를  위한 메뉴바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NTR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629525" cy="28956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67544" y="1124744"/>
            <a:ext cx="943203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spcBef>
                <a:spcPct val="20000"/>
              </a:spcBef>
              <a:buFont typeface="+mj-lt"/>
              <a:buAutoNum type="arabicParenR" startAt="12"/>
              <a:defRPr/>
            </a:pPr>
            <a:endParaRPr lang="en-US" altLang="ko-KR" sz="3200" b="1" dirty="0" smtClean="0">
              <a:solidFill>
                <a:srgbClr val="0000FF"/>
              </a:solidFill>
            </a:endParaRPr>
          </a:p>
          <a:p>
            <a:pPr marL="914400" lvl="1" indent="-514350">
              <a:spcBef>
                <a:spcPct val="20000"/>
              </a:spcBef>
              <a:defRPr/>
            </a:pPr>
            <a:endParaRPr lang="en-US" altLang="ko-KR" sz="3200" b="1" dirty="0" smtClean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42908" y="3500438"/>
            <a:ext cx="928690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spcBef>
                <a:spcPct val="20000"/>
              </a:spcBef>
              <a:buFont typeface="+mj-lt"/>
              <a:buAutoNum type="arabicParenR" startAt="12"/>
              <a:defRPr/>
            </a:pPr>
            <a:r>
              <a:rPr lang="en-US" altLang="ko-KR" b="1" dirty="0" smtClean="0"/>
              <a:t>SHAPE1 Layer</a:t>
            </a:r>
            <a:r>
              <a:rPr lang="ko-KR" altLang="en-US" b="1" dirty="0" smtClean="0"/>
              <a:t>선택</a:t>
            </a:r>
            <a:r>
              <a:rPr lang="en-US" altLang="ko-KR" b="1" dirty="0" smtClean="0"/>
              <a:t>+ </a:t>
            </a:r>
            <a:r>
              <a:rPr lang="en-US" altLang="ko-KR" b="1" dirty="0" smtClean="0"/>
              <a:t>Click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CTRL</a:t>
            </a:r>
          </a:p>
          <a:p>
            <a:pPr marL="914400" lvl="1" indent="-514350">
              <a:spcBef>
                <a:spcPct val="20000"/>
              </a:spcBef>
              <a:buFont typeface="+mj-lt"/>
              <a:buAutoNum type="arabicParenR" startAt="12"/>
              <a:defRPr/>
            </a:pPr>
            <a:r>
              <a:rPr lang="ko-KR" altLang="en-US" b="1" dirty="0" smtClean="0"/>
              <a:t>위에 왜곡 </a:t>
            </a:r>
            <a:r>
              <a:rPr lang="ko-KR" altLang="en-US" b="1" dirty="0" smtClean="0"/>
              <a:t>사각형 </a:t>
            </a:r>
            <a:r>
              <a:rPr lang="ko-KR" altLang="en-US" b="1" dirty="0" smtClean="0"/>
              <a:t>레이어 </a:t>
            </a:r>
            <a:r>
              <a:rPr lang="ko-KR" altLang="en-US" b="1" dirty="0" smtClean="0"/>
              <a:t>선택 </a:t>
            </a:r>
            <a:r>
              <a:rPr lang="en-US" altLang="ko-KR" b="1" dirty="0" smtClean="0"/>
              <a:t>&gt;</a:t>
            </a:r>
            <a:r>
              <a:rPr lang="ko-KR" altLang="en-US" b="1" dirty="0" smtClean="0"/>
              <a:t> 아래 </a:t>
            </a:r>
            <a:r>
              <a:rPr lang="en-US" altLang="ko-KR" b="1" dirty="0" smtClean="0"/>
              <a:t>ADD </a:t>
            </a:r>
            <a:r>
              <a:rPr lang="ko-KR" altLang="en-US" b="1" dirty="0" smtClean="0"/>
              <a:t>마스크 </a:t>
            </a:r>
            <a:r>
              <a:rPr lang="en-US" altLang="ko-KR" b="1" dirty="0" smtClean="0"/>
              <a:t>layer</a:t>
            </a:r>
            <a:r>
              <a:rPr lang="ko-KR" altLang="en-US" b="1" dirty="0" smtClean="0"/>
              <a:t> 클릭</a:t>
            </a:r>
            <a:endParaRPr lang="en-US" altLang="ko-KR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715008" y="1571612"/>
            <a:ext cx="292895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43768" y="3214686"/>
            <a:ext cx="21431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6" idx="2"/>
          </p:cNvCxnSpPr>
          <p:nvPr/>
        </p:nvCxnSpPr>
        <p:spPr>
          <a:xfrm rot="16200000" flipV="1">
            <a:off x="7090190" y="3661173"/>
            <a:ext cx="357190" cy="35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dd layer ma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429132"/>
            <a:ext cx="7658100" cy="2943225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홈페이지를  위한 메뉴바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714357"/>
            <a:ext cx="91440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14) </a:t>
            </a:r>
            <a:r>
              <a:rPr lang="ko-KR" altLang="en-US" sz="2400" b="1" dirty="0" smtClean="0"/>
              <a:t>맨위 레이어 선택한 </a:t>
            </a:r>
            <a:r>
              <a:rPr lang="ko-KR" altLang="en-US" sz="2400" b="1" dirty="0" smtClean="0"/>
              <a:t>채 텍스트 </a:t>
            </a:r>
            <a:r>
              <a:rPr lang="ko-KR" altLang="en-US" sz="2400" b="1" dirty="0" smtClean="0"/>
              <a:t>입력 </a:t>
            </a:r>
            <a:endParaRPr lang="en-US" altLang="ko-KR" sz="2400" b="1" dirty="0" smtClean="0"/>
          </a:p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   </a:t>
            </a:r>
            <a:r>
              <a:rPr lang="en-US" altLang="ko-KR" sz="2400" b="1" dirty="0" smtClean="0"/>
              <a:t>Set </a:t>
            </a:r>
            <a:r>
              <a:rPr lang="ko-KR" altLang="en-US" sz="2400" b="1" dirty="0" smtClean="0"/>
              <a:t>안티앨리어스</a:t>
            </a:r>
            <a:r>
              <a:rPr lang="en-US" altLang="ko-KR" sz="2400" b="1" dirty="0" smtClean="0"/>
              <a:t>:STRONG</a:t>
            </a:r>
            <a:endParaRPr lang="en-US" altLang="ko-KR" sz="2400" b="1" dirty="0" smtClean="0"/>
          </a:p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15) CTRL+J : TWICE&gt;REWRITE  MENU2, MENU3</a:t>
            </a:r>
          </a:p>
        </p:txBody>
      </p:sp>
      <p:pic>
        <p:nvPicPr>
          <p:cNvPr id="13" name="Picture 12" descr="CRTL 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00240"/>
            <a:ext cx="7581900" cy="2867025"/>
          </a:xfrm>
          <a:prstGeom prst="rect">
            <a:avLst/>
          </a:prstGeom>
        </p:spPr>
      </p:pic>
      <p:pic>
        <p:nvPicPr>
          <p:cNvPr id="17" name="Picture 16" descr="REWR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857760"/>
            <a:ext cx="7705725" cy="2886075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홈페이지를  위한 메뉴바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71435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16)</a:t>
            </a:r>
            <a:r>
              <a:rPr lang="ko-KR" altLang="en-US" sz="2400" b="1" dirty="0" smtClean="0"/>
              <a:t> 가로 세로 정렬하려면 문자 입력 세 레이어 선택 후  이동툴 클릭 후</a:t>
            </a:r>
            <a:endParaRPr lang="en-US" altLang="ko-KR" sz="2400" b="1" dirty="0" smtClean="0"/>
          </a:p>
        </p:txBody>
      </p:sp>
      <p:pic>
        <p:nvPicPr>
          <p:cNvPr id="6" name="Picture 5" descr="THREE 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142984"/>
            <a:ext cx="7667625" cy="2886075"/>
          </a:xfrm>
          <a:prstGeom prst="rect">
            <a:avLst/>
          </a:prstGeom>
        </p:spPr>
      </p:pic>
      <p:pic>
        <p:nvPicPr>
          <p:cNvPr id="7" name="Picture 6" descr="t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571504" cy="36433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472" y="1571612"/>
            <a:ext cx="4286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857224" y="1071546"/>
            <a:ext cx="5572166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ISTRIBUTE HORIZONTAL  CENT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500570"/>
            <a:ext cx="6000792" cy="763352"/>
          </a:xfrm>
          <a:prstGeom prst="rect">
            <a:avLst/>
          </a:prstGeom>
        </p:spPr>
      </p:pic>
      <p:sp>
        <p:nvSpPr>
          <p:cNvPr id="17" name="직사각형 2"/>
          <p:cNvSpPr/>
          <p:nvPr/>
        </p:nvSpPr>
        <p:spPr>
          <a:xfrm>
            <a:off x="0" y="5572140"/>
            <a:ext cx="91440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17)For distributing horizontal centers&gt; Choose distribute horizontal</a:t>
            </a:r>
          </a:p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       </a:t>
            </a:r>
            <a:r>
              <a:rPr lang="en-US" altLang="ko-KR" sz="2400" b="1" dirty="0" smtClean="0"/>
              <a:t>centers</a:t>
            </a:r>
            <a:r>
              <a:rPr lang="ko-KR" altLang="en-US" sz="2400" b="1" dirty="0" smtClean="0"/>
              <a:t>   </a:t>
            </a:r>
            <a:r>
              <a:rPr lang="ko-KR" altLang="en-US" sz="2400" b="1" dirty="0" smtClean="0"/>
              <a:t>이 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곳 클릭해서 정렬</a:t>
            </a:r>
            <a:endParaRPr lang="en-US" altLang="ko-KR" sz="2400" b="1" dirty="0" smtClean="0"/>
          </a:p>
          <a:p>
            <a:pPr marL="0" lvl="1">
              <a:spcBef>
                <a:spcPct val="20000"/>
              </a:spcBef>
              <a:defRPr/>
            </a:pPr>
            <a:endParaRPr lang="en-US" altLang="ko-KR" sz="24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6286512" y="4643446"/>
            <a:ext cx="42862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6197214" y="5375685"/>
            <a:ext cx="642942" cy="35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홈페이지를  위한 메뉴바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</TotalTime>
  <Words>348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홈페이지를  위한 메뉴바 만들기</vt:lpstr>
      <vt:lpstr>홈페이지를  위한 메뉴바 만들기</vt:lpstr>
      <vt:lpstr>홈페이지를  위한 메뉴바 만들기</vt:lpstr>
      <vt:lpstr>홈페이지를  위한 메뉴바 만들기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user</cp:lastModifiedBy>
  <cp:revision>280</cp:revision>
  <dcterms:created xsi:type="dcterms:W3CDTF">2015-05-15T17:59:22Z</dcterms:created>
  <dcterms:modified xsi:type="dcterms:W3CDTF">2016-03-11T02:14:45Z</dcterms:modified>
</cp:coreProperties>
</file>