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7" r:id="rId2"/>
    <p:sldId id="268" r:id="rId3"/>
    <p:sldId id="264" r:id="rId4"/>
    <p:sldId id="269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1176" autoAdjust="0"/>
  </p:normalViewPr>
  <p:slideViewPr>
    <p:cSldViewPr>
      <p:cViewPr>
        <p:scale>
          <a:sx n="81" d="100"/>
          <a:sy n="81" d="100"/>
        </p:scale>
        <p:origin x="-9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357422" y="142852"/>
            <a:ext cx="5072098" cy="64291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b="1" dirty="0" smtClean="0">
                <a:solidFill>
                  <a:srgbClr val="FF0000"/>
                </a:solidFill>
              </a:rPr>
              <a:t>노을지는 실루엣  사진 만들기</a:t>
            </a:r>
            <a:r>
              <a:rPr lang="ko-KR" altLang="en-US" sz="3600" b="1" dirty="0" smtClean="0"/>
              <a:t> 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그림 3" descr="하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739226" cy="2376264"/>
          </a:xfrm>
          <a:prstGeom prst="rect">
            <a:avLst/>
          </a:prstGeom>
        </p:spPr>
      </p:pic>
      <p:pic>
        <p:nvPicPr>
          <p:cNvPr id="5" name="그림 4" descr="하늘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816424" cy="2425322"/>
          </a:xfrm>
          <a:prstGeom prst="rect">
            <a:avLst/>
          </a:prstGeom>
        </p:spPr>
      </p:pic>
      <p:pic>
        <p:nvPicPr>
          <p:cNvPr id="6" name="그림 5" descr="142875266785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02630"/>
            <a:ext cx="3155370" cy="3155370"/>
          </a:xfrm>
          <a:prstGeom prst="rect">
            <a:avLst/>
          </a:prstGeom>
        </p:spPr>
      </p:pic>
      <p:sp>
        <p:nvSpPr>
          <p:cNvPr id="8" name="Right Arrow 8"/>
          <p:cNvSpPr/>
          <p:nvPr/>
        </p:nvSpPr>
        <p:spPr>
          <a:xfrm>
            <a:off x="4355976" y="220486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27984" y="494116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10" descr="이화여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689648"/>
            <a:ext cx="316835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ko-KR" altLang="en-US" sz="2000" b="1" dirty="0" smtClean="0"/>
              <a:t>파일</a:t>
            </a:r>
            <a:r>
              <a:rPr lang="en-US" sz="2000" b="1" dirty="0" smtClean="0"/>
              <a:t>&gt;open</a:t>
            </a:r>
          </a:p>
          <a:p>
            <a:pPr>
              <a:buFont typeface="Calibri" pitchFamily="34" charset="0"/>
              <a:buChar char="–"/>
            </a:pPr>
            <a:r>
              <a:rPr lang="ko-KR" altLang="en-US" sz="2000" b="1" dirty="0" smtClean="0"/>
              <a:t>레이너</a:t>
            </a:r>
            <a:r>
              <a:rPr lang="en-US" sz="2000" b="1" dirty="0" smtClean="0"/>
              <a:t>&gt;new Adjustment layer&gt; Curve&gt;</a:t>
            </a:r>
            <a:r>
              <a:rPr lang="ko-KR" altLang="en-US" sz="2000" b="1" dirty="0" smtClean="0"/>
              <a:t>위쪽으로드레그</a:t>
            </a: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endParaRPr lang="en-US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layer&gt; New Adjustment Layer&gt;Color Balance</a:t>
            </a:r>
          </a:p>
          <a:p>
            <a:pPr lvl="2">
              <a:buNone/>
            </a:pPr>
            <a:r>
              <a:rPr lang="en-US" sz="1800" b="1" dirty="0" smtClean="0"/>
              <a:t>Shadow :   Cyan(Toward Red), </a:t>
            </a:r>
            <a:r>
              <a:rPr lang="en-US" altLang="ko-KR" sz="1800" b="1" dirty="0" smtClean="0"/>
              <a:t>Magenta(</a:t>
            </a:r>
            <a:r>
              <a:rPr lang="en-US" sz="1800" b="1" dirty="0" smtClean="0"/>
              <a:t>Toward</a:t>
            </a:r>
            <a:r>
              <a:rPr lang="en-US" sz="1800" dirty="0" smtClean="0"/>
              <a:t> </a:t>
            </a:r>
            <a:r>
              <a:rPr lang="en-US" altLang="ko-KR" sz="1800" b="1" dirty="0" smtClean="0"/>
              <a:t>Green), Yellow(</a:t>
            </a:r>
            <a:r>
              <a:rPr lang="en-US" sz="1800" b="1" dirty="0" smtClean="0"/>
              <a:t>Toward </a:t>
            </a:r>
            <a:r>
              <a:rPr lang="en-US" altLang="ko-KR" sz="1800" b="1" dirty="0" smtClean="0"/>
              <a:t>Yellow)</a:t>
            </a:r>
          </a:p>
          <a:p>
            <a:pPr lvl="2">
              <a:buNone/>
            </a:pPr>
            <a:r>
              <a:rPr lang="en-US" sz="1800" b="1" dirty="0" err="1" smtClean="0"/>
              <a:t>Midtones</a:t>
            </a:r>
            <a:r>
              <a:rPr lang="en-US" sz="1800" b="1" dirty="0" smtClean="0"/>
              <a:t>: Cyan(Toward Red</a:t>
            </a:r>
            <a:r>
              <a:rPr lang="en-US" altLang="ko-KR" sz="1800" b="1" dirty="0" smtClean="0"/>
              <a:t>), Magenta(</a:t>
            </a:r>
            <a:r>
              <a:rPr lang="en-US" sz="1800" b="1" dirty="0" smtClean="0"/>
              <a:t>Toward Left</a:t>
            </a:r>
            <a:r>
              <a:rPr lang="en-US" altLang="ko-KR" sz="1800" b="1" dirty="0" smtClean="0"/>
              <a:t>), Yellow(</a:t>
            </a:r>
            <a:r>
              <a:rPr lang="en-US" sz="1800" b="1" dirty="0" smtClean="0"/>
              <a:t>Toward Left </a:t>
            </a:r>
            <a:r>
              <a:rPr lang="en-US" altLang="ko-KR" sz="1800" b="1" dirty="0" smtClean="0"/>
              <a:t>) </a:t>
            </a:r>
          </a:p>
          <a:p>
            <a:pPr lvl="2">
              <a:buNone/>
            </a:pPr>
            <a:r>
              <a:rPr lang="en-US" sz="1800" b="1" dirty="0" smtClean="0"/>
              <a:t>Highlight:  </a:t>
            </a:r>
            <a:r>
              <a:rPr lang="en-US" altLang="ko-KR" sz="1800" b="1" dirty="0" smtClean="0"/>
              <a:t>Cyan(</a:t>
            </a:r>
            <a:r>
              <a:rPr lang="en-US" sz="1800" b="1" dirty="0" smtClean="0"/>
              <a:t>Toward Left </a:t>
            </a:r>
            <a:r>
              <a:rPr lang="en-US" altLang="ko-KR" sz="1800" b="1" dirty="0" smtClean="0"/>
              <a:t>), Magenta(</a:t>
            </a:r>
            <a:r>
              <a:rPr lang="en-US" sz="1800" b="1" dirty="0" smtClean="0"/>
              <a:t>Toward Left </a:t>
            </a:r>
            <a:r>
              <a:rPr lang="en-US" altLang="ko-KR" sz="1800" b="1" dirty="0" smtClean="0"/>
              <a:t>), Yellow(</a:t>
            </a:r>
            <a:r>
              <a:rPr lang="en-US" sz="1800" b="1" dirty="0" smtClean="0"/>
              <a:t>Toward Left</a:t>
            </a:r>
            <a:r>
              <a:rPr lang="en-US" altLang="ko-KR" sz="1800" b="1" dirty="0" smtClean="0"/>
              <a:t>) </a:t>
            </a:r>
          </a:p>
          <a:p>
            <a:pPr lvl="2">
              <a:buNone/>
            </a:pPr>
            <a:endParaRPr lang="en-US" altLang="ko-KR" sz="2200" b="1" dirty="0" smtClean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714480" y="142852"/>
            <a:ext cx="6000792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노을지는 실루엣  사진 만들기</a:t>
            </a:r>
            <a:r>
              <a:rPr lang="ko-KR" altLang="en-US" sz="2800" b="1" dirty="0" smtClean="0"/>
              <a:t> </a:t>
            </a:r>
            <a:endParaRPr kumimoji="0" lang="ko-KR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u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1643074" cy="17924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1857356" y="2357430"/>
            <a:ext cx="28575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d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214950"/>
            <a:ext cx="2641526" cy="1500198"/>
          </a:xfrm>
          <a:prstGeom prst="rect">
            <a:avLst/>
          </a:prstGeom>
        </p:spPr>
      </p:pic>
      <p:pic>
        <p:nvPicPr>
          <p:cNvPr id="13" name="Picture 12" descr="midt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214950"/>
            <a:ext cx="2714644" cy="1500198"/>
          </a:xfrm>
          <a:prstGeom prst="rect">
            <a:avLst/>
          </a:prstGeom>
        </p:spPr>
      </p:pic>
      <p:pic>
        <p:nvPicPr>
          <p:cNvPr id="14" name="Picture 13" descr="high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5214950"/>
            <a:ext cx="2643206" cy="1500198"/>
          </a:xfrm>
          <a:prstGeom prst="rect">
            <a:avLst/>
          </a:prstGeom>
        </p:spPr>
      </p:pic>
      <p:pic>
        <p:nvPicPr>
          <p:cNvPr id="16" name="Picture 15" descr="curve lay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1557462"/>
            <a:ext cx="1571636" cy="188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1800" b="1" dirty="0" smtClean="0"/>
              <a:t>실루엣을 만들기 위해</a:t>
            </a:r>
            <a:r>
              <a:rPr lang="en-US" sz="1800" b="1" dirty="0" smtClean="0"/>
              <a:t>, </a:t>
            </a:r>
          </a:p>
          <a:p>
            <a:pPr>
              <a:buFontTx/>
              <a:buChar char="-"/>
            </a:pPr>
            <a:r>
              <a:rPr lang="ko-KR" altLang="en-US" sz="1800" b="1" dirty="0" smtClean="0"/>
              <a:t>백그라운드 레이어선택</a:t>
            </a:r>
            <a:r>
              <a:rPr lang="en-US" sz="1800" b="1" dirty="0" smtClean="0"/>
              <a:t>, </a:t>
            </a:r>
            <a:r>
              <a:rPr lang="ko-KR" altLang="en-US" sz="1800" b="1" dirty="0" smtClean="0"/>
              <a:t>백그라운드 눈만 체크 </a:t>
            </a:r>
            <a:r>
              <a:rPr lang="en-US" sz="1800" b="1" dirty="0" smtClean="0"/>
              <a:t>,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Curve,Color</a:t>
            </a:r>
            <a:r>
              <a:rPr lang="en-US" altLang="ko-KR" sz="1800" b="1" dirty="0" smtClean="0"/>
              <a:t> Balance</a:t>
            </a:r>
            <a:r>
              <a:rPr lang="ko-KR" altLang="en-US" sz="1800" b="1" dirty="0" smtClean="0"/>
              <a:t>는 눈 체크 풀고 가야 </a:t>
            </a:r>
            <a:r>
              <a:rPr lang="en-US" sz="1800" b="1" dirty="0" smtClean="0"/>
              <a:t>&gt;</a:t>
            </a:r>
            <a:r>
              <a:rPr lang="ko-KR" altLang="en-US" sz="1800" b="1" dirty="0" smtClean="0"/>
              <a:t>채널 선택</a:t>
            </a:r>
            <a:r>
              <a:rPr lang="en-US" sz="1800" b="1" dirty="0" smtClean="0"/>
              <a:t>&gt; blue</a:t>
            </a:r>
            <a:r>
              <a:rPr lang="ko-KR" altLang="en-US" sz="1800" b="1" dirty="0" smtClean="0"/>
              <a:t>채널 선택</a:t>
            </a:r>
            <a:r>
              <a:rPr lang="en-US" sz="1800" b="1" dirty="0" smtClean="0"/>
              <a:t>&gt; &gt;blue</a:t>
            </a:r>
            <a:r>
              <a:rPr lang="ko-KR" altLang="en-US" sz="1800" b="1" dirty="0" smtClean="0"/>
              <a:t>채널 </a:t>
            </a:r>
            <a:r>
              <a:rPr lang="en-US" sz="1800" b="1" dirty="0" smtClean="0"/>
              <a:t>Drag </a:t>
            </a:r>
            <a:r>
              <a:rPr lang="ko-KR" altLang="en-US" sz="1800" b="1" dirty="0" smtClean="0"/>
              <a:t>해서 </a:t>
            </a:r>
            <a:r>
              <a:rPr lang="en-US" sz="1800" b="1" dirty="0" smtClean="0"/>
              <a:t> create new channel</a:t>
            </a:r>
            <a:r>
              <a:rPr lang="ko-KR" altLang="en-US" sz="1800" b="1" dirty="0" smtClean="0"/>
              <a:t>로 끌고가 클릭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                                                                </a:t>
            </a:r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-    </a:t>
            </a:r>
            <a:r>
              <a:rPr lang="en-US" altLang="ko-KR" sz="1800" b="1" dirty="0" smtClean="0"/>
              <a:t>blue copy channel</a:t>
            </a:r>
            <a:r>
              <a:rPr lang="ko-KR" altLang="en-US" sz="1800" b="1" dirty="0" smtClean="0"/>
              <a:t>만들어짐</a:t>
            </a:r>
            <a:endParaRPr lang="en-US" altLang="ko-KR" sz="1800" b="1" dirty="0" smtClean="0"/>
          </a:p>
          <a:p>
            <a:pPr>
              <a:buNone/>
            </a:pPr>
            <a:r>
              <a:rPr lang="en-US" sz="2000" b="1" dirty="0" smtClean="0"/>
              <a:t>- Blue copy channel</a:t>
            </a:r>
            <a:r>
              <a:rPr lang="ko-KR" altLang="en-US" sz="2000" b="1" dirty="0" smtClean="0"/>
              <a:t>위에서</a:t>
            </a:r>
            <a:r>
              <a:rPr lang="en-US" sz="2000" b="1" dirty="0" smtClean="0"/>
              <a:t>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image&gt; adjustment&gt;level </a:t>
            </a:r>
            <a:r>
              <a:rPr lang="ko-KR" altLang="en-US" sz="1600" b="1" dirty="0" smtClean="0"/>
              <a:t>검은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부분과 흰 부분으로 분명하게하기 위해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검은 흰 레벨을 가운데 쪽으로 </a:t>
            </a:r>
            <a:endParaRPr lang="en-US" altLang="ko-KR" sz="1600" b="1" dirty="0" smtClean="0"/>
          </a:p>
        </p:txBody>
      </p:sp>
      <p:pic>
        <p:nvPicPr>
          <p:cNvPr id="9" name="Picture 8" descr="For making Silhou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2019300" cy="2362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282" y="3286124"/>
            <a:ext cx="221457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an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85926"/>
            <a:ext cx="2000250" cy="2428892"/>
          </a:xfrm>
          <a:prstGeom prst="rect">
            <a:avLst/>
          </a:prstGeom>
        </p:spPr>
      </p:pic>
      <p:pic>
        <p:nvPicPr>
          <p:cNvPr id="14" name="Picture 13" descr="blue chan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85926"/>
            <a:ext cx="2028825" cy="2343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28860" y="3214686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00562" y="3071810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643570" y="3571876"/>
            <a:ext cx="500066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lue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714488"/>
            <a:ext cx="2028825" cy="23812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43702" y="3429000"/>
            <a:ext cx="207170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ev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64" y="4822781"/>
            <a:ext cx="6029336" cy="203521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6643702" y="6215082"/>
            <a:ext cx="71438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7858148" y="6215082"/>
            <a:ext cx="5000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71802" y="5143512"/>
            <a:ext cx="4572032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제목 1"/>
          <p:cNvSpPr txBox="1">
            <a:spLocks/>
          </p:cNvSpPr>
          <p:nvPr/>
        </p:nvSpPr>
        <p:spPr>
          <a:xfrm>
            <a:off x="1714480" y="142852"/>
            <a:ext cx="6000792" cy="6429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노을지는 실루엣  사진 만들기</a:t>
            </a:r>
            <a:r>
              <a:rPr lang="ko-KR" altLang="en-US" sz="2800" b="1" dirty="0" smtClean="0"/>
              <a:t> </a:t>
            </a:r>
            <a:endParaRPr kumimoji="0" lang="ko-KR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dd 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43314"/>
            <a:ext cx="3781434" cy="2069616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CTRL</a:t>
            </a:r>
            <a:r>
              <a:rPr lang="ko-KR" altLang="en-US" sz="2000" b="1" dirty="0" smtClean="0"/>
              <a:t>키 누른 채 </a:t>
            </a:r>
            <a:r>
              <a:rPr lang="en-US" altLang="ko-KR" sz="2000" b="1" dirty="0" smtClean="0"/>
              <a:t>Blue copy</a:t>
            </a:r>
            <a:r>
              <a:rPr lang="ko-KR" altLang="en-US" sz="2000" b="1" dirty="0" smtClean="0"/>
              <a:t>채널을 클릭</a:t>
            </a:r>
            <a:r>
              <a:rPr lang="en-US" altLang="ko-KR" sz="2000" b="1" dirty="0" smtClean="0"/>
              <a:t>&gt;RGB</a:t>
            </a:r>
            <a:r>
              <a:rPr lang="ko-KR" altLang="en-US" sz="2000" b="1" dirty="0" smtClean="0"/>
              <a:t>채널 클릭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sz="2000" b="1" dirty="0" smtClean="0"/>
              <a:t>LAYER</a:t>
            </a:r>
            <a:r>
              <a:rPr lang="ko-KR" altLang="en-US" sz="2000" b="1" dirty="0" smtClean="0"/>
              <a:t>로 돌아가서 </a:t>
            </a:r>
            <a:r>
              <a:rPr lang="en-US" altLang="ko-KR" sz="2000" b="1" dirty="0" smtClean="0"/>
              <a:t>Color balance </a:t>
            </a:r>
            <a:r>
              <a:rPr lang="ko-KR" altLang="en-US" sz="2000" b="1" dirty="0" smtClean="0"/>
              <a:t>위에 새 레이어 추가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altLang="ko-KR" sz="2000" b="1" dirty="0" smtClean="0"/>
              <a:t>At the new layer&gt;Add Layer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Mask&gt;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Choose mask thumbnail&gt;</a:t>
            </a:r>
            <a:r>
              <a:rPr lang="ko-KR" altLang="en-US" sz="2000" b="1" dirty="0" smtClean="0"/>
              <a:t> </a:t>
            </a:r>
            <a:r>
              <a:rPr lang="en-US" altLang="ko-KR" sz="2000" b="1" dirty="0" err="1" smtClean="0"/>
              <a:t>CtRL+I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</p:txBody>
      </p:sp>
      <p:pic>
        <p:nvPicPr>
          <p:cNvPr id="6" name="Picture 5" descr="crtl+chan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4150339" cy="2357454"/>
          </a:xfrm>
          <a:prstGeom prst="rect">
            <a:avLst/>
          </a:prstGeom>
        </p:spPr>
      </p:pic>
      <p:pic>
        <p:nvPicPr>
          <p:cNvPr id="7" name="Picture 6" descr="RGB CHAN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857232"/>
            <a:ext cx="4214810" cy="235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58082" y="4071942"/>
            <a:ext cx="1000132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86512" y="4643446"/>
            <a:ext cx="1500198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dd new lay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714752"/>
            <a:ext cx="3643306" cy="203315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358082" y="521495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1714480" y="0"/>
            <a:ext cx="6000792" cy="3571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노을지는 실루엣  사진 만들기</a:t>
            </a:r>
            <a:r>
              <a:rPr lang="ko-KR" altLang="en-US" sz="2800" b="1" dirty="0" smtClean="0"/>
              <a:t> </a:t>
            </a:r>
            <a:endParaRPr kumimoji="0" lang="ko-KR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ko-KR" altLang="en-US" sz="2000" b="1" dirty="0" smtClean="0"/>
              <a:t>그  레이어에 </a:t>
            </a:r>
            <a:r>
              <a:rPr lang="en-US" altLang="ko-KR" sz="2000" b="1" dirty="0" smtClean="0"/>
              <a:t>Layer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Mask(</a:t>
            </a:r>
            <a:r>
              <a:rPr lang="ko-KR" altLang="en-US" sz="2000" b="1" dirty="0" smtClean="0"/>
              <a:t>밑에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두 번째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마스크 섬네일 선택해서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en-US" altLang="ko-KR" sz="2000" b="1" dirty="0" err="1" smtClean="0"/>
              <a:t>Foreground:black</a:t>
            </a:r>
            <a:r>
              <a:rPr lang="en-US" altLang="ko-KR" sz="2000" b="1" dirty="0" smtClean="0"/>
              <a:t>, </a:t>
            </a:r>
            <a:r>
              <a:rPr lang="en-US" altLang="ko-KR" sz="2000" b="1" dirty="0" err="1" smtClean="0"/>
              <a:t>background:white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 이미지 섬네일 선택해서 전경색을 검정색으로 채우기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위해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AIT+DELETE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>
              <a:buFont typeface="Calibri" pitchFamily="34" charset="0"/>
              <a:buChar char="–"/>
            </a:pPr>
            <a:r>
              <a:rPr lang="ko-KR" altLang="en-US" sz="2000" b="1" smtClean="0"/>
              <a:t>레이어 눈 모두 클릭</a:t>
            </a:r>
            <a:endParaRPr lang="en-US" sz="2000" b="1" dirty="0"/>
          </a:p>
        </p:txBody>
      </p:sp>
      <p:pic>
        <p:nvPicPr>
          <p:cNvPr id="14" name="Picture 13" descr="image 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0042"/>
            <a:ext cx="4214842" cy="2367350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>
          <a:xfrm>
            <a:off x="3275856" y="2924944"/>
            <a:ext cx="432048" cy="360040"/>
          </a:xfrm>
          <a:prstGeom prst="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4612" y="1000108"/>
            <a:ext cx="71438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785918" y="2071678"/>
            <a:ext cx="200026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ll indicate layer visibil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581525"/>
            <a:ext cx="2343150" cy="2276475"/>
          </a:xfrm>
          <a:prstGeom prst="rect">
            <a:avLst/>
          </a:prstGeom>
        </p:spPr>
      </p:pic>
      <p:pic>
        <p:nvPicPr>
          <p:cNvPr id="17" name="Picture 16" descr="all indicate layer visibilit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672007"/>
            <a:ext cx="3756512" cy="2185993"/>
          </a:xfrm>
          <a:prstGeom prst="rect">
            <a:avLst/>
          </a:prstGeom>
        </p:spPr>
      </p:pic>
      <p:pic>
        <p:nvPicPr>
          <p:cNvPr id="18" name="Picture 17" descr="alt+dele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500042"/>
            <a:ext cx="3963418" cy="228601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3214678" y="1357298"/>
            <a:ext cx="4214842" cy="25003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28926" y="5214950"/>
            <a:ext cx="285752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2536017" y="4679165"/>
            <a:ext cx="100013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1714480" y="0"/>
            <a:ext cx="6000792" cy="28572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800" b="1" dirty="0" smtClean="0">
                <a:solidFill>
                  <a:srgbClr val="FF0000"/>
                </a:solidFill>
              </a:rPr>
              <a:t>노을지는 실루엣  사진 만들기</a:t>
            </a:r>
            <a:r>
              <a:rPr lang="ko-KR" altLang="en-US" sz="2800" b="1" dirty="0" smtClean="0"/>
              <a:t> </a:t>
            </a:r>
            <a:endParaRPr kumimoji="0" lang="ko-KR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197</Words>
  <Application>Microsoft Office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user</cp:lastModifiedBy>
  <cp:revision>196</cp:revision>
  <dcterms:created xsi:type="dcterms:W3CDTF">2015-05-15T17:59:22Z</dcterms:created>
  <dcterms:modified xsi:type="dcterms:W3CDTF">2016-03-07T21:43:37Z</dcterms:modified>
</cp:coreProperties>
</file>