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"/>
  </p:notesMasterIdLst>
  <p:sldIdLst>
    <p:sldId id="267" r:id="rId2"/>
    <p:sldId id="268" r:id="rId3"/>
    <p:sldId id="266" r:id="rId4"/>
    <p:sldId id="26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15" autoAdjust="0"/>
    <p:restoredTop sz="91158" autoAdjust="0"/>
  </p:normalViewPr>
  <p:slideViewPr>
    <p:cSldViewPr>
      <p:cViewPr>
        <p:scale>
          <a:sx n="60" d="100"/>
          <a:sy n="60" d="100"/>
        </p:scale>
        <p:origin x="-1572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452F3-A893-40BE-B93C-C398BC105E11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687A0-9BAE-4B16-B486-CE19F7BA4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F0384-7F66-4C1E-8F92-F1663C2C7313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>
          <a:xfrm>
            <a:off x="0" y="1124744"/>
            <a:ext cx="9144000" cy="57332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itchFamily="34" charset="0"/>
              <a:buChar char="–"/>
              <a:tabLst/>
              <a:defRPr/>
            </a:pPr>
            <a:endParaRPr kumimoji="0" lang="en-US" altLang="ko-K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827584" y="0"/>
            <a:ext cx="7416824" cy="778098"/>
          </a:xfrm>
        </p:spPr>
        <p:txBody>
          <a:bodyPr>
            <a:normAutofit fontScale="90000"/>
          </a:bodyPr>
          <a:lstStyle/>
          <a:p>
            <a:r>
              <a:rPr lang="ko-KR" altLang="en-US" b="1" dirty="0" err="1" smtClean="0">
                <a:solidFill>
                  <a:srgbClr val="FF0000"/>
                </a:solidFill>
              </a:rPr>
              <a:t>닷지툴</a:t>
            </a:r>
            <a:r>
              <a:rPr lang="en-US" altLang="ko-KR" b="1" dirty="0" smtClean="0">
                <a:solidFill>
                  <a:srgbClr val="FF0000"/>
                </a:solidFill>
              </a:rPr>
              <a:t>, </a:t>
            </a:r>
            <a:r>
              <a:rPr lang="ko-KR" altLang="en-US" b="1" dirty="0" err="1" smtClean="0">
                <a:solidFill>
                  <a:srgbClr val="FF0000"/>
                </a:solidFill>
              </a:rPr>
              <a:t>번툴</a:t>
            </a:r>
            <a:r>
              <a:rPr lang="en-US" altLang="ko-KR" b="1" dirty="0" smtClean="0">
                <a:solidFill>
                  <a:srgbClr val="FF0000"/>
                </a:solidFill>
              </a:rPr>
              <a:t>, </a:t>
            </a:r>
            <a:r>
              <a:rPr lang="ko-KR" altLang="en-US" b="1" dirty="0" err="1" smtClean="0">
                <a:solidFill>
                  <a:srgbClr val="FF0000"/>
                </a:solidFill>
              </a:rPr>
              <a:t>스펀지툴</a:t>
            </a:r>
            <a:r>
              <a:rPr lang="ko-KR" altLang="en-US" b="1" dirty="0" smtClean="0">
                <a:solidFill>
                  <a:srgbClr val="FF0000"/>
                </a:solidFill>
              </a:rPr>
              <a:t> 사용하기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pic>
        <p:nvPicPr>
          <p:cNvPr id="9" name="그림 8" descr="포토샵 툴바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052736"/>
            <a:ext cx="800100" cy="5549900"/>
          </a:xfrm>
          <a:prstGeom prst="rect">
            <a:avLst/>
          </a:prstGeom>
        </p:spPr>
      </p:pic>
      <p:pic>
        <p:nvPicPr>
          <p:cNvPr id="10" name="그림 9" descr="닷지툴, 번툴, 스펀지툴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3284984"/>
            <a:ext cx="1778000" cy="800100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203848" y="1556792"/>
            <a:ext cx="5400600" cy="1296144"/>
          </a:xfrm>
          <a:noFill/>
          <a:ln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pPr marL="857250" lvl="1" indent="-457200">
              <a:buNone/>
            </a:pPr>
            <a:endParaRPr lang="en-US" altLang="ko-KR" b="1" dirty="0" smtClean="0"/>
          </a:p>
          <a:p>
            <a:pPr marL="857250" lvl="1" indent="-457200">
              <a:buNone/>
            </a:pPr>
            <a:r>
              <a:rPr lang="ko-KR" altLang="en-US" b="1" dirty="0" err="1" smtClean="0"/>
              <a:t>닷지</a:t>
            </a:r>
            <a:r>
              <a:rPr lang="ko-KR" altLang="en-US" b="1" dirty="0" smtClean="0"/>
              <a:t> 툴</a:t>
            </a:r>
            <a:r>
              <a:rPr lang="en-US" altLang="ko-KR" b="1" dirty="0" smtClean="0"/>
              <a:t>: </a:t>
            </a:r>
            <a:r>
              <a:rPr lang="ko-KR" altLang="en-US" b="1" dirty="0" smtClean="0"/>
              <a:t>어떤 부분을  밝게  하이라이트로</a:t>
            </a:r>
            <a:endParaRPr lang="en-US" altLang="ko-KR" b="1" dirty="0" smtClean="0"/>
          </a:p>
          <a:p>
            <a:pPr marL="857250" lvl="1" indent="-457200">
              <a:buNone/>
            </a:pPr>
            <a:endParaRPr lang="en-US" altLang="ko-KR" b="1" dirty="0" smtClean="0"/>
          </a:p>
          <a:p>
            <a:pPr marL="857250" lvl="1" indent="-457200">
              <a:buNone/>
            </a:pPr>
            <a:r>
              <a:rPr lang="en-US" altLang="ko-KR" sz="2400" b="1" dirty="0" smtClean="0"/>
              <a:t>                </a:t>
            </a:r>
            <a:r>
              <a:rPr lang="en-US" altLang="ko-KR" sz="3400" b="1" dirty="0" smtClean="0"/>
              <a:t>  </a:t>
            </a:r>
            <a:r>
              <a:rPr lang="en-US" altLang="ko-KR" sz="3500" b="1" dirty="0" smtClean="0"/>
              <a:t> </a:t>
            </a:r>
            <a:r>
              <a:rPr lang="ko-KR" altLang="en-US" sz="3500" b="1" dirty="0" smtClean="0"/>
              <a:t>단축키 </a:t>
            </a:r>
            <a:r>
              <a:rPr lang="en-US" altLang="ko-KR" sz="3500" b="1" dirty="0" smtClean="0"/>
              <a:t>O</a:t>
            </a:r>
          </a:p>
        </p:txBody>
      </p:sp>
      <p:cxnSp>
        <p:nvCxnSpPr>
          <p:cNvPr id="12" name="Straight Arrow Connector 9"/>
          <p:cNvCxnSpPr>
            <a:stCxn id="11" idx="1"/>
          </p:cNvCxnSpPr>
          <p:nvPr/>
        </p:nvCxnSpPr>
        <p:spPr>
          <a:xfrm flipH="1">
            <a:off x="2339752" y="2204864"/>
            <a:ext cx="864096" cy="11521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 txBox="1">
            <a:spLocks/>
          </p:cNvSpPr>
          <p:nvPr/>
        </p:nvSpPr>
        <p:spPr>
          <a:xfrm>
            <a:off x="3167336" y="3140968"/>
            <a:ext cx="5365104" cy="151216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857250" marR="0" lvl="1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57250" marR="0" lvl="1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번 툴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어떤 부분을 어둡게  만드는  툴</a:t>
            </a: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57250" marR="0" lvl="1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2800" b="1" dirty="0" smtClean="0"/>
              <a:t>    </a:t>
            </a:r>
          </a:p>
          <a:p>
            <a:pPr marL="857250" marR="0" lvl="1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2800" b="1" dirty="0" smtClean="0"/>
              <a:t>         </a:t>
            </a:r>
            <a:r>
              <a:rPr lang="ko-KR" altLang="en-US" sz="2800" b="1" dirty="0" smtClean="0"/>
              <a:t>단축키</a:t>
            </a:r>
            <a:r>
              <a:rPr lang="en-US" altLang="ko-KR" sz="2800" b="1" dirty="0" smtClean="0"/>
              <a:t>: </a:t>
            </a:r>
            <a:r>
              <a:rPr lang="ko-KR" altLang="en-US" sz="2800" b="1" dirty="0" err="1" smtClean="0"/>
              <a:t>닷지툴</a:t>
            </a:r>
            <a:r>
              <a:rPr lang="ko-KR" altLang="en-US" sz="2800" b="1" dirty="0" smtClean="0"/>
              <a:t> </a:t>
            </a:r>
            <a:r>
              <a:rPr lang="ko-KR" altLang="en-US" sz="2800" b="1" dirty="0" err="1" smtClean="0"/>
              <a:t>시용중</a:t>
            </a:r>
            <a:r>
              <a:rPr lang="en-US" altLang="ko-KR" sz="2800" b="1" dirty="0" smtClean="0"/>
              <a:t>+ALT </a:t>
            </a:r>
            <a:r>
              <a:rPr lang="ko-KR" altLang="en-US" sz="2800" b="1" dirty="0" err="1" smtClean="0"/>
              <a:t>드레그</a:t>
            </a: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5" name="Straight Arrow Connector 9"/>
          <p:cNvCxnSpPr/>
          <p:nvPr/>
        </p:nvCxnSpPr>
        <p:spPr>
          <a:xfrm flipH="1">
            <a:off x="2411760" y="3573016"/>
            <a:ext cx="648072" cy="7200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/>
          <p:cNvSpPr txBox="1">
            <a:spLocks/>
          </p:cNvSpPr>
          <p:nvPr/>
        </p:nvSpPr>
        <p:spPr>
          <a:xfrm>
            <a:off x="3347864" y="4941168"/>
            <a:ext cx="5040560" cy="12961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857250" marR="0" lvl="1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57250" marR="0" lvl="1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스펀지 툴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채도 강하게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:SATURATION</a:t>
            </a:r>
          </a:p>
          <a:p>
            <a:pPr marL="857250" marR="0" lvl="1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57250" lvl="1" indent="-457200">
              <a:spcBef>
                <a:spcPct val="20000"/>
              </a:spcBef>
            </a:pPr>
            <a:r>
              <a:rPr lang="ko-KR" altLang="en-US" sz="2800" b="1" dirty="0" smtClean="0"/>
              <a:t>                     채도 약하게</a:t>
            </a:r>
            <a:r>
              <a:rPr lang="en-US" altLang="ko-KR" sz="2800" b="1" dirty="0" smtClean="0"/>
              <a:t>:DESATURATION    </a:t>
            </a: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9" name="Straight Arrow Connector 9"/>
          <p:cNvCxnSpPr/>
          <p:nvPr/>
        </p:nvCxnSpPr>
        <p:spPr>
          <a:xfrm flipH="1" flipV="1">
            <a:off x="2483768" y="3933056"/>
            <a:ext cx="864096" cy="9361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285720" y="620688"/>
            <a:ext cx="1928826" cy="64807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pPr marL="857250" marR="0" lvl="1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o-KR" alt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닷지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툴</a:t>
            </a: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그림 2" descr="샌드위치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332656"/>
            <a:ext cx="2304256" cy="136815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Right Arrow 8"/>
          <p:cNvSpPr/>
          <p:nvPr/>
        </p:nvSpPr>
        <p:spPr>
          <a:xfrm>
            <a:off x="5148064" y="836712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그림 4" descr="닷지툴적용샌드위치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404664"/>
            <a:ext cx="2160240" cy="125252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85720" y="2357430"/>
            <a:ext cx="1907704" cy="72008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857250" marR="0" lvl="1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번 툴</a:t>
            </a: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8"/>
          <p:cNvSpPr/>
          <p:nvPr/>
        </p:nvSpPr>
        <p:spPr>
          <a:xfrm>
            <a:off x="5148064" y="2564904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42844" y="4869160"/>
            <a:ext cx="2286016" cy="17281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857250" marR="0" lvl="1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스펀지 툴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857250" marR="0" lvl="1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57250" marR="0" lvl="1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SATURATION</a:t>
            </a:r>
          </a:p>
          <a:p>
            <a:pPr marL="857250" lvl="1" indent="-457200">
              <a:spcBef>
                <a:spcPct val="20000"/>
              </a:spcBef>
            </a:pPr>
            <a:endParaRPr lang="en-US" altLang="ko-KR" sz="2800" b="1" dirty="0" smtClean="0"/>
          </a:p>
          <a:p>
            <a:pPr marL="857250" lvl="1" indent="-457200">
              <a:spcBef>
                <a:spcPct val="20000"/>
              </a:spcBef>
            </a:pPr>
            <a:r>
              <a:rPr lang="en-US" altLang="ko-KR" sz="2800" b="1" dirty="0" smtClean="0"/>
              <a:t>DESATURATION</a:t>
            </a: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ight Arrow 8"/>
          <p:cNvSpPr/>
          <p:nvPr/>
        </p:nvSpPr>
        <p:spPr>
          <a:xfrm>
            <a:off x="5148064" y="5517232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그림 11" descr="번툴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2060848"/>
            <a:ext cx="2360346" cy="129614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그림 12" descr="스펀지툴 SATURATIO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68144" y="3861048"/>
            <a:ext cx="2304256" cy="135051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그림 13" descr="스펀지툴 DESATURATIO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868144" y="5301208"/>
            <a:ext cx="2304256" cy="1305892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5" name="Straight Arrow Connector 9"/>
          <p:cNvCxnSpPr/>
          <p:nvPr/>
        </p:nvCxnSpPr>
        <p:spPr>
          <a:xfrm flipV="1">
            <a:off x="2123728" y="6237312"/>
            <a:ext cx="3744416" cy="7200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9"/>
          <p:cNvCxnSpPr/>
          <p:nvPr/>
        </p:nvCxnSpPr>
        <p:spPr>
          <a:xfrm flipV="1">
            <a:off x="1907704" y="4581128"/>
            <a:ext cx="3888432" cy="57606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그림 29" descr="샌드위치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2132856"/>
            <a:ext cx="2301376" cy="129614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8" name="그림 37" descr="샌드위치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5013176"/>
            <a:ext cx="2229368" cy="129614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>
          <a:xfrm>
            <a:off x="1071538" y="857232"/>
            <a:ext cx="7786742" cy="15001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ko-KR" alt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머리부분을 </a:t>
            </a:r>
            <a:r>
              <a:rPr kumimoji="0" lang="en-US" altLang="ko-KR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Magic</a:t>
            </a:r>
            <a:r>
              <a:rPr kumimoji="0" lang="ko-KR" alt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ko-KR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WAND TOOL</a:t>
            </a:r>
            <a:r>
              <a:rPr kumimoji="0" lang="ko-KR" alt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로 선택</a:t>
            </a:r>
            <a:r>
              <a:rPr kumimoji="0" lang="en-US" altLang="ko-KR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 Quick mask mode&gt;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ko-KR" alt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퀵 마스크 모드에서 머리부분을 빨간색으로 선택하여 머리부분을 브러쉬 이용하여 빨갛게 만들기</a:t>
            </a:r>
            <a:r>
              <a:rPr kumimoji="0" lang="en-US" altLang="ko-KR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</a:t>
            </a:r>
            <a:r>
              <a:rPr kumimoji="0" lang="ko-KR" alt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완성 후 표준모드로 돌아가기</a:t>
            </a:r>
            <a:endParaRPr lang="en-US" altLang="ko-KR" sz="2200" b="1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2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1000100" y="0"/>
            <a:ext cx="7244308" cy="778098"/>
          </a:xfrm>
        </p:spPr>
        <p:txBody>
          <a:bodyPr>
            <a:norm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염색하여 머리스타일 바꾸기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pic>
        <p:nvPicPr>
          <p:cNvPr id="10" name="그림 8" descr="포토샵 툴바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7232"/>
            <a:ext cx="800100" cy="55499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28596" y="5286388"/>
            <a:ext cx="428628" cy="4286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9"/>
          <p:cNvCxnSpPr/>
          <p:nvPr/>
        </p:nvCxnSpPr>
        <p:spPr>
          <a:xfrm rot="5400000">
            <a:off x="-642974" y="3143248"/>
            <a:ext cx="3571900" cy="7143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5286388"/>
            <a:ext cx="428628" cy="4286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9"/>
          <p:cNvCxnSpPr/>
          <p:nvPr/>
        </p:nvCxnSpPr>
        <p:spPr>
          <a:xfrm rot="10800000" flipV="1">
            <a:off x="0" y="2071678"/>
            <a:ext cx="5572132" cy="32861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selected are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8" y="2143116"/>
            <a:ext cx="2867025" cy="196215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1142976" y="4357694"/>
            <a:ext cx="7429552" cy="2234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ko-KR" sz="2400" b="1" dirty="0" smtClean="0"/>
              <a:t>-  Layer &gt; New Adjustment layer&gt;Color balance</a:t>
            </a:r>
            <a:r>
              <a:rPr lang="ko-KR" altLang="en-US" sz="2400" b="1" dirty="0" smtClean="0"/>
              <a:t> </a:t>
            </a:r>
            <a:endParaRPr lang="en-US" altLang="ko-KR" sz="2400" b="1" dirty="0" smtClean="0"/>
          </a:p>
          <a:p>
            <a:pPr marL="342900" lvl="0" indent="-342900">
              <a:spcBef>
                <a:spcPct val="20000"/>
              </a:spcBef>
              <a:defRPr/>
            </a:pPr>
            <a:r>
              <a:rPr lang="ko-KR" altLang="en-US" sz="2400" b="1" dirty="0" smtClean="0"/>
              <a:t>    </a:t>
            </a:r>
            <a:r>
              <a:rPr lang="en-US" altLang="ko-KR" sz="2400" b="1" dirty="0" smtClean="0"/>
              <a:t>red color level +10,  Magenta color level -10,  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altLang="ko-KR" sz="2400" b="1" dirty="0" smtClean="0"/>
              <a:t>     yellow color level -100 </a:t>
            </a:r>
            <a:r>
              <a:rPr lang="ko-KR" altLang="en-US" sz="2400" b="1" dirty="0" smtClean="0"/>
              <a:t>조절 후 </a:t>
            </a:r>
            <a:r>
              <a:rPr lang="en-US" altLang="ko-KR" sz="2400" b="1" dirty="0" smtClean="0"/>
              <a:t>&gt;OK&gt;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altLang="ko-KR" sz="2400" b="1" dirty="0" smtClean="0"/>
              <a:t>     Opacity</a:t>
            </a:r>
            <a:r>
              <a:rPr lang="ko-KR" altLang="en-US" sz="2400" b="1" dirty="0" smtClean="0"/>
              <a:t>값 </a:t>
            </a:r>
            <a:r>
              <a:rPr lang="en-US" altLang="ko-KR" sz="2400" b="1" dirty="0" smtClean="0"/>
              <a:t>90% </a:t>
            </a:r>
            <a:r>
              <a:rPr lang="ko-KR" altLang="en-US" sz="2400" b="1" dirty="0" smtClean="0"/>
              <a:t>정도 적절히 조절</a:t>
            </a:r>
            <a:endParaRPr lang="en-US" altLang="ko-KR" sz="2400" b="1" dirty="0" smtClean="0"/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altLang="ko-KR" sz="2400" b="1" dirty="0" smtClean="0"/>
              <a:t>     check (highlight, preserve luminosity)</a:t>
            </a:r>
            <a:r>
              <a:rPr lang="ko-KR" altLang="en-US" sz="2400" b="1" dirty="0" smtClean="0"/>
              <a:t> </a:t>
            </a:r>
            <a:r>
              <a:rPr lang="en-US" altLang="ko-KR" sz="2400" b="1" dirty="0" smtClean="0"/>
              <a:t>&gt; 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/>
          </p:cNvSpPr>
          <p:nvPr/>
        </p:nvSpPr>
        <p:spPr>
          <a:xfrm>
            <a:off x="827584" y="0"/>
            <a:ext cx="7416824" cy="77809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염색하여 머리스타일 바꾸기</a:t>
            </a:r>
            <a:endParaRPr kumimoji="0" lang="ko-KR" alt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내용 개체 틀 4" descr="김하늘 Curv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1571612"/>
            <a:ext cx="3286148" cy="4217223"/>
          </a:xfrm>
          <a:prstGeom prst="rect">
            <a:avLst/>
          </a:prstGeom>
        </p:spPr>
      </p:pic>
      <p:sp>
        <p:nvSpPr>
          <p:cNvPr id="4" name="Right Arrow 8"/>
          <p:cNvSpPr/>
          <p:nvPr/>
        </p:nvSpPr>
        <p:spPr>
          <a:xfrm>
            <a:off x="4286248" y="3357562"/>
            <a:ext cx="432048" cy="36004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그림 5" descr="YELLOW 김하늘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1571612"/>
            <a:ext cx="3284291" cy="42148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1344</TotalTime>
  <Words>136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닷지툴, 번툴, 스펀지툴 사용하기</vt:lpstr>
      <vt:lpstr>Slide 2</vt:lpstr>
      <vt:lpstr>염색하여 머리스타일 바꾸기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HEG</dc:creator>
  <cp:lastModifiedBy>user</cp:lastModifiedBy>
  <cp:revision>162</cp:revision>
  <dcterms:created xsi:type="dcterms:W3CDTF">2015-05-15T17:59:22Z</dcterms:created>
  <dcterms:modified xsi:type="dcterms:W3CDTF">2016-01-19T15:27:01Z</dcterms:modified>
</cp:coreProperties>
</file>