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2" r:id="rId2"/>
    <p:sldId id="265" r:id="rId3"/>
    <p:sldId id="263" r:id="rId4"/>
    <p:sldId id="266" r:id="rId5"/>
    <p:sldId id="26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6" autoAdjust="0"/>
    <p:restoredTop sz="91158" autoAdjust="0"/>
  </p:normalViewPr>
  <p:slideViewPr>
    <p:cSldViewPr>
      <p:cViewPr>
        <p:scale>
          <a:sx n="100" d="100"/>
          <a:sy n="100" d="100"/>
        </p:scale>
        <p:origin x="-402" y="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79812" y="0"/>
            <a:ext cx="3384376" cy="79208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사진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선명하게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868144" cy="1512168"/>
          </a:xfrm>
          <a:noFill/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sz="2800" b="1" dirty="0" smtClean="0"/>
              <a:t>사진 선명하게 하는 두 가지 방법</a:t>
            </a:r>
            <a:endParaRPr lang="en-US" altLang="ko-KR" sz="2800" b="1" dirty="0" smtClean="0"/>
          </a:p>
          <a:p>
            <a:pPr marL="857250" lvl="1" indent="-457200">
              <a:buFont typeface="Calibri" pitchFamily="34" charset="0"/>
              <a:buChar char="–"/>
            </a:pPr>
            <a:r>
              <a:rPr lang="en-US" altLang="ko-KR" b="1" dirty="0" smtClean="0"/>
              <a:t>Image&gt;adjustments&gt; curves, or level</a:t>
            </a:r>
          </a:p>
          <a:p>
            <a:pPr marL="857250" lvl="1" indent="-457200">
              <a:buNone/>
            </a:pPr>
            <a:r>
              <a:rPr lang="en-US" altLang="ko-KR" sz="2400" b="1" dirty="0" smtClean="0"/>
              <a:t>      (</a:t>
            </a:r>
            <a:r>
              <a:rPr lang="ko-KR" altLang="en-US" sz="2400" b="1" dirty="0" smtClean="0"/>
              <a:t>원본 이미지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되돌릴 수 없음</a:t>
            </a:r>
            <a:r>
              <a:rPr lang="en-US" altLang="ko-KR" sz="2400" b="1" dirty="0" smtClean="0"/>
              <a:t>)</a:t>
            </a:r>
          </a:p>
          <a:p>
            <a:pPr marL="857250" lvl="1" indent="-457200">
              <a:buFont typeface="Calibri" pitchFamily="34" charset="0"/>
              <a:buChar char="–"/>
            </a:pPr>
            <a:r>
              <a:rPr lang="en-US" altLang="ko-KR" b="1" dirty="0" smtClean="0"/>
              <a:t>Layer&gt; new adjustment layer&gt; curves, or level</a:t>
            </a:r>
          </a:p>
          <a:p>
            <a:pPr marL="857250" lvl="1" indent="-457200">
              <a:buNone/>
            </a:pPr>
            <a:r>
              <a:rPr lang="en-US" altLang="ko-KR" sz="2400" b="1" dirty="0" smtClean="0"/>
              <a:t>      (</a:t>
            </a:r>
            <a:r>
              <a:rPr lang="ko-KR" altLang="en-US" sz="2400" b="1" dirty="0" smtClean="0"/>
              <a:t>원본 이미지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되돌릴 수 있음</a:t>
            </a:r>
            <a:r>
              <a:rPr lang="en-US" altLang="ko-KR" sz="2400" b="1" dirty="0" smtClean="0"/>
              <a:t>)</a:t>
            </a:r>
          </a:p>
        </p:txBody>
      </p:sp>
      <p:pic>
        <p:nvPicPr>
          <p:cNvPr id="7" name="그림 6" descr="김하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1963855" cy="2520280"/>
          </a:xfrm>
          <a:prstGeom prst="rect">
            <a:avLst/>
          </a:prstGeom>
        </p:spPr>
      </p:pic>
      <p:pic>
        <p:nvPicPr>
          <p:cNvPr id="10" name="그림 9" descr="김하늘 le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2019964" cy="259228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11960" y="3068960"/>
            <a:ext cx="143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 level</a:t>
            </a:r>
            <a:r>
              <a:rPr lang="ko-KR" altLang="en-US" b="1" dirty="0" smtClean="0"/>
              <a:t>값 사용</a:t>
            </a:r>
            <a:endParaRPr lang="ko-KR" altLang="en-US" dirty="0"/>
          </a:p>
        </p:txBody>
      </p:sp>
      <p:pic>
        <p:nvPicPr>
          <p:cNvPr id="12" name="그림 11" descr="김하늘 Cur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149080"/>
            <a:ext cx="2110847" cy="27089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211960" y="5301208"/>
            <a:ext cx="1508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 curve</a:t>
            </a:r>
            <a:r>
              <a:rPr lang="ko-KR" altLang="en-US" b="1" dirty="0" smtClean="0"/>
              <a:t>값 사용</a:t>
            </a:r>
            <a:endParaRPr lang="ko-KR" altLang="en-US" dirty="0"/>
          </a:p>
        </p:txBody>
      </p:sp>
      <p:sp>
        <p:nvSpPr>
          <p:cNvPr id="14" name="Right Arrow 8"/>
          <p:cNvSpPr/>
          <p:nvPr/>
        </p:nvSpPr>
        <p:spPr>
          <a:xfrm>
            <a:off x="3347864" y="4293096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내용 개체 틀 27" descr="LEV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052736"/>
            <a:ext cx="5623622" cy="4525963"/>
          </a:xfrm>
        </p:spPr>
      </p:pic>
      <p:cxnSp>
        <p:nvCxnSpPr>
          <p:cNvPr id="6" name="Straight Arrow Connector 9"/>
          <p:cNvCxnSpPr/>
          <p:nvPr/>
        </p:nvCxnSpPr>
        <p:spPr>
          <a:xfrm flipV="1">
            <a:off x="1331640" y="4293096"/>
            <a:ext cx="72008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923928" y="4365104"/>
            <a:ext cx="36004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9"/>
          <p:cNvCxnSpPr/>
          <p:nvPr/>
        </p:nvCxnSpPr>
        <p:spPr>
          <a:xfrm flipH="1" flipV="1">
            <a:off x="5724128" y="4293096"/>
            <a:ext cx="144016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683568" y="5661248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b="1" dirty="0" smtClean="0"/>
              <a:t>검정색 부분이 많아짐</a:t>
            </a:r>
            <a:endParaRPr lang="en-US" altLang="ko-KR" b="1" dirty="0" smtClean="0"/>
          </a:p>
        </p:txBody>
      </p:sp>
      <p:sp>
        <p:nvSpPr>
          <p:cNvPr id="25" name="직사각형 24"/>
          <p:cNvSpPr/>
          <p:nvPr/>
        </p:nvSpPr>
        <p:spPr>
          <a:xfrm>
            <a:off x="2915816" y="5733256"/>
            <a:ext cx="29523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b="1" dirty="0" smtClean="0"/>
              <a:t>전체적인 명암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채도 조절</a:t>
            </a:r>
            <a:endParaRPr lang="en-US" altLang="ko-KR" b="1" dirty="0" smtClean="0"/>
          </a:p>
        </p:txBody>
      </p:sp>
      <p:sp>
        <p:nvSpPr>
          <p:cNvPr id="26" name="직사각형 25"/>
          <p:cNvSpPr/>
          <p:nvPr/>
        </p:nvSpPr>
        <p:spPr>
          <a:xfrm>
            <a:off x="6516216" y="5733256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b="1" dirty="0" smtClean="0"/>
              <a:t>흰색 부분이 많아짐</a:t>
            </a:r>
            <a:endParaRPr lang="en-US" altLang="ko-KR" b="1" dirty="0" smtClean="0"/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879812" y="0"/>
            <a:ext cx="3384376" cy="79208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사진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선명하게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792088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Image&gt;Mode&gt;Grayscale</a:t>
            </a:r>
          </a:p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Layer&gt; New adjustment layer&gt; Curve, or level</a:t>
            </a:r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1439652" y="0"/>
            <a:ext cx="6264696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컬러사진을 흑백사진으로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 descr="김하늘 le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520280" cy="3234360"/>
          </a:xfrm>
          <a:prstGeom prst="rect">
            <a:avLst/>
          </a:prstGeom>
        </p:spPr>
      </p:pic>
      <p:pic>
        <p:nvPicPr>
          <p:cNvPr id="6" name="그림 5" descr="김하늘 흑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84984"/>
            <a:ext cx="2581066" cy="3312368"/>
          </a:xfrm>
          <a:prstGeom prst="rect">
            <a:avLst/>
          </a:prstGeom>
        </p:spPr>
      </p:pic>
      <p:sp>
        <p:nvSpPr>
          <p:cNvPr id="8" name="Right Arrow 8"/>
          <p:cNvSpPr/>
          <p:nvPr/>
        </p:nvSpPr>
        <p:spPr>
          <a:xfrm>
            <a:off x="4139952" y="4653136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339752" y="0"/>
            <a:ext cx="489654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촉촉한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입술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7704856" cy="504056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두  </a:t>
            </a:r>
            <a:r>
              <a:rPr lang="ko-KR" altLang="en-US" sz="2000" b="1" dirty="0" smtClean="0"/>
              <a:t>개의   파일  열기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인터넷에서 촉촉한 입술 이미지 검색</a:t>
            </a:r>
            <a:r>
              <a:rPr lang="en-US" altLang="ko-KR" sz="2000" b="1" dirty="0" smtClean="0"/>
              <a:t>)</a:t>
            </a: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</p:txBody>
      </p:sp>
      <p:pic>
        <p:nvPicPr>
          <p:cNvPr id="6" name="그림 5" descr="촉촉한 입술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031706" cy="3555316"/>
          </a:xfrm>
          <a:prstGeom prst="rect">
            <a:avLst/>
          </a:prstGeom>
        </p:spPr>
      </p:pic>
      <p:pic>
        <p:nvPicPr>
          <p:cNvPr id="7" name="Picture 6" descr="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1825" y="2708920"/>
            <a:ext cx="2162175" cy="2085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1600" y="5085184"/>
            <a:ext cx="81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000" b="1" dirty="0" smtClean="0"/>
              <a:t> 라소 </a:t>
            </a:r>
            <a:r>
              <a:rPr lang="ko-KR" altLang="en-US" sz="2000" b="1" dirty="0" smtClean="0"/>
              <a:t>툴로 윗 </a:t>
            </a:r>
            <a:r>
              <a:rPr lang="ko-KR" altLang="en-US" sz="2000" b="1" dirty="0" smtClean="0"/>
              <a:t>입술을 </a:t>
            </a:r>
            <a:r>
              <a:rPr lang="ko-KR" altLang="en-US" sz="2000" b="1" dirty="0" smtClean="0"/>
              <a:t>선택하여  입술 </a:t>
            </a:r>
            <a:r>
              <a:rPr lang="en-US" altLang="ko-KR" sz="2000" b="1" dirty="0" smtClean="0"/>
              <a:t>copy</a:t>
            </a:r>
            <a:r>
              <a:rPr lang="ko-KR" altLang="en-US" sz="2000" b="1" dirty="0" smtClean="0"/>
              <a:t>  백그라운드 위  </a:t>
            </a:r>
            <a:r>
              <a:rPr lang="ko-KR" altLang="en-US" sz="2000" b="1" dirty="0" smtClean="0"/>
              <a:t>레이어에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붙혀  놓는다</a:t>
            </a:r>
            <a:r>
              <a:rPr lang="en-US" altLang="ko-KR" sz="2000" b="1" dirty="0" smtClean="0"/>
              <a:t>.</a:t>
            </a:r>
          </a:p>
          <a:p>
            <a:r>
              <a:rPr lang="en-US" altLang="ko-KR" sz="2000" b="1" dirty="0" smtClean="0"/>
              <a:t>- layer  </a:t>
            </a:r>
            <a:r>
              <a:rPr lang="ko-KR" altLang="en-US" sz="2000" b="1" dirty="0" smtClean="0"/>
              <a:t>추가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ko-KR" altLang="en-US" sz="2000" b="1" dirty="0" smtClean="0"/>
              <a:t>라소 툴로 아래</a:t>
            </a:r>
            <a:r>
              <a:rPr lang="ko-KR" altLang="en-US" sz="2000" b="1" dirty="0" smtClean="0"/>
              <a:t> </a:t>
            </a:r>
            <a:r>
              <a:rPr lang="ko-KR" altLang="en-US" sz="2000" b="1" dirty="0" smtClean="0"/>
              <a:t>입술을 선택하여  입술 </a:t>
            </a:r>
            <a:r>
              <a:rPr lang="en-US" altLang="ko-KR" sz="2000" b="1" dirty="0" smtClean="0"/>
              <a:t>copy</a:t>
            </a:r>
            <a:r>
              <a:rPr lang="ko-KR" altLang="en-US" sz="2000" b="1" dirty="0" smtClean="0"/>
              <a:t>  백그라운드 위  레이어에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</a:t>
            </a:r>
            <a:r>
              <a:rPr lang="ko-KR" altLang="en-US" sz="2000" b="1" dirty="0" smtClean="0"/>
              <a:t>붙혀 놓는다</a:t>
            </a:r>
            <a:r>
              <a:rPr lang="en-US" altLang="ko-KR" sz="2000" b="1" dirty="0" smtClean="0"/>
              <a:t>.</a:t>
            </a:r>
            <a:endParaRPr lang="en-US" altLang="ko-KR" sz="2000" b="1" dirty="0" smtClean="0"/>
          </a:p>
        </p:txBody>
      </p:sp>
      <p:pic>
        <p:nvPicPr>
          <p:cNvPr id="9" name="내용 개체 틀 57" descr="도구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92696"/>
            <a:ext cx="899592" cy="5904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556792"/>
            <a:ext cx="467544" cy="2880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25"/>
          <p:cNvCxnSpPr/>
          <p:nvPr/>
        </p:nvCxnSpPr>
        <p:spPr>
          <a:xfrm flipH="1" flipV="1">
            <a:off x="395536" y="1772816"/>
            <a:ext cx="1008112" cy="33843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460432" y="4581128"/>
            <a:ext cx="288032" cy="2880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25"/>
          <p:cNvCxnSpPr>
            <a:endCxn id="12" idx="2"/>
          </p:cNvCxnSpPr>
          <p:nvPr/>
        </p:nvCxnSpPr>
        <p:spPr>
          <a:xfrm flipV="1">
            <a:off x="2267744" y="4869160"/>
            <a:ext cx="6336704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gir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861048"/>
            <a:ext cx="4615295" cy="208823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257600"/>
            <a:ext cx="9144000" cy="36004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블렌드모드를 </a:t>
            </a:r>
            <a:r>
              <a:rPr lang="en-US" altLang="ko-KR" sz="2400" b="1" dirty="0" smtClean="0"/>
              <a:t>Soft Light</a:t>
            </a:r>
            <a:r>
              <a:rPr lang="ko-KR" altLang="en-US" sz="2400" b="1" dirty="0" smtClean="0"/>
              <a:t>로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- Lock</a:t>
            </a:r>
            <a:r>
              <a:rPr lang="ko-KR" altLang="en-US" sz="2400" b="1" dirty="0" smtClean="0"/>
              <a:t>에서 </a:t>
            </a:r>
            <a:r>
              <a:rPr lang="en-US" altLang="ko-KR" sz="2400" b="1" dirty="0" smtClean="0"/>
              <a:t>Lock transparent pixels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-</a:t>
            </a:r>
            <a:r>
              <a:rPr lang="ko-KR" altLang="en-US" sz="2400" b="1" dirty="0" smtClean="0"/>
              <a:t>입술 </a:t>
            </a:r>
            <a:r>
              <a:rPr lang="ko-KR" altLang="en-US" sz="2400" b="1" dirty="0" smtClean="0"/>
              <a:t>전경색을 </a:t>
            </a:r>
            <a:r>
              <a:rPr lang="ko-KR" altLang="en-US" sz="2400" b="1" dirty="0" smtClean="0"/>
              <a:t>백그라운드입술 </a:t>
            </a:r>
            <a:endParaRPr lang="en-US" altLang="ko-KR" sz="2400" b="1" dirty="0" smtClean="0"/>
          </a:p>
          <a:p>
            <a:pPr>
              <a:buNone/>
            </a:pPr>
            <a:r>
              <a:rPr lang="ko-KR" altLang="en-US" sz="2400" b="1" dirty="0" smtClean="0"/>
              <a:t>  </a:t>
            </a:r>
            <a:r>
              <a:rPr lang="ko-KR" altLang="en-US" sz="2400" b="1" dirty="0" smtClean="0"/>
              <a:t>색보다 </a:t>
            </a:r>
            <a:r>
              <a:rPr lang="ko-KR" altLang="en-US" sz="2400" b="1" dirty="0" smtClean="0"/>
              <a:t>채도 높은 색으로 선택</a:t>
            </a:r>
            <a:r>
              <a:rPr lang="en-US" altLang="ko-KR" sz="2400" b="1" dirty="0" smtClean="0"/>
              <a:t>,</a:t>
            </a:r>
          </a:p>
          <a:p>
            <a:pPr>
              <a:buNone/>
            </a:pPr>
            <a:r>
              <a:rPr lang="en-US" altLang="ko-KR" sz="2400" b="1" dirty="0" smtClean="0"/>
              <a:t>-  </a:t>
            </a:r>
            <a:r>
              <a:rPr lang="ko-KR" altLang="en-US" sz="2400" b="1" dirty="0" err="1" smtClean="0"/>
              <a:t>브러쉬는</a:t>
            </a:r>
            <a:r>
              <a:rPr lang="ko-KR" altLang="en-US" sz="2400" b="1" dirty="0" smtClean="0"/>
              <a:t> 모드에서 </a:t>
            </a:r>
            <a:r>
              <a:rPr lang="en-US" altLang="ko-KR" sz="2400" b="1" dirty="0" smtClean="0"/>
              <a:t> color</a:t>
            </a:r>
            <a:r>
              <a:rPr lang="ko-KR" altLang="en-US" sz="2400" b="1" dirty="0" smtClean="0"/>
              <a:t>로</a:t>
            </a:r>
            <a:r>
              <a:rPr lang="en-US" altLang="ko-KR" sz="2400" b="1" dirty="0" smtClean="0"/>
              <a:t>,</a:t>
            </a:r>
          </a:p>
          <a:p>
            <a:pPr>
              <a:buNone/>
            </a:pPr>
            <a:r>
              <a:rPr lang="en-US" altLang="ko-KR" sz="2400" b="1" dirty="0" smtClean="0"/>
              <a:t>  </a:t>
            </a:r>
            <a:r>
              <a:rPr lang="en-US" altLang="ko-KR" sz="2400" b="1" dirty="0" smtClean="0"/>
              <a:t>  </a:t>
            </a:r>
            <a:r>
              <a:rPr lang="en-US" altLang="ko-KR" sz="2400" b="1" dirty="0" smtClean="0"/>
              <a:t>flow</a:t>
            </a:r>
            <a:r>
              <a:rPr lang="ko-KR" altLang="en-US" sz="2400" b="1" dirty="0" smtClean="0"/>
              <a:t>값은 </a:t>
            </a:r>
            <a:r>
              <a:rPr lang="en-US" altLang="ko-KR" sz="2400" b="1" dirty="0" smtClean="0"/>
              <a:t>15%</a:t>
            </a:r>
            <a:r>
              <a:rPr lang="ko-KR" altLang="en-US" sz="2400" b="1" dirty="0" smtClean="0"/>
              <a:t>로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낮춰주고 </a:t>
            </a:r>
            <a:r>
              <a:rPr lang="en-US" altLang="ko-KR" sz="2400" b="1" dirty="0" smtClean="0"/>
              <a:t> 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레이어</a:t>
            </a:r>
            <a:r>
              <a:rPr lang="en-US" altLang="ko-KR" sz="2400" b="1" dirty="0" smtClean="0"/>
              <a:t>2 </a:t>
            </a:r>
            <a:r>
              <a:rPr lang="ko-KR" altLang="en-US" sz="2400" b="1" dirty="0" smtClean="0"/>
              <a:t>입술에 발라준다</a:t>
            </a:r>
            <a:r>
              <a:rPr lang="en-US" altLang="ko-KR" sz="2400" b="1" dirty="0" smtClean="0"/>
              <a:t>.</a:t>
            </a:r>
            <a:endParaRPr lang="en-US" altLang="ko-KR" sz="2400" b="1" dirty="0" smtClean="0"/>
          </a:p>
        </p:txBody>
      </p:sp>
      <p:cxnSp>
        <p:nvCxnSpPr>
          <p:cNvPr id="10" name="Straight Arrow Connector 25"/>
          <p:cNvCxnSpPr>
            <a:endCxn id="14" idx="2"/>
          </p:cNvCxnSpPr>
          <p:nvPr/>
        </p:nvCxnSpPr>
        <p:spPr>
          <a:xfrm>
            <a:off x="4139952" y="4077072"/>
            <a:ext cx="3384376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7524328" y="44371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236296" y="4221088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traight Arrow Connector 25"/>
          <p:cNvCxnSpPr>
            <a:endCxn id="13" idx="2"/>
          </p:cNvCxnSpPr>
          <p:nvPr/>
        </p:nvCxnSpPr>
        <p:spPr>
          <a:xfrm>
            <a:off x="3491880" y="3645024"/>
            <a:ext cx="3744416" cy="6840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촉촉한 입술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464300"/>
            <a:ext cx="6616700" cy="393700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>
          <a:xfrm>
            <a:off x="3275856" y="6525344"/>
            <a:ext cx="792088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228184" y="6525344"/>
            <a:ext cx="792088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제목 1"/>
          <p:cNvSpPr>
            <a:spLocks noGrp="1"/>
          </p:cNvSpPr>
          <p:nvPr>
            <p:ph type="title"/>
          </p:nvPr>
        </p:nvSpPr>
        <p:spPr>
          <a:xfrm>
            <a:off x="2339752" y="0"/>
            <a:ext cx="489654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촉촉한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입술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gir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764704"/>
            <a:ext cx="2735213" cy="28744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08720"/>
            <a:ext cx="5652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800" b="1" dirty="0" smtClean="0"/>
              <a:t> Edit </a:t>
            </a:r>
            <a:r>
              <a:rPr lang="en-US" altLang="ko-KR" sz="2800" b="1" dirty="0" smtClean="0"/>
              <a:t>&gt; transition &gt; Scale</a:t>
            </a:r>
            <a:r>
              <a:rPr lang="ko-KR" altLang="en-US" sz="2800" b="1" dirty="0" smtClean="0"/>
              <a:t>과  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Warp</a:t>
            </a:r>
            <a:r>
              <a:rPr lang="ko-KR" altLang="en-US" sz="2800" b="1" dirty="0" smtClean="0"/>
              <a:t>를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/>
              <a:t>이용하여 </a:t>
            </a:r>
            <a:r>
              <a:rPr lang="ko-KR" altLang="en-US" sz="2800" b="1" dirty="0" smtClean="0"/>
              <a:t>입술모양을  주인공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 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 윗 입술과 </a:t>
            </a:r>
            <a:r>
              <a:rPr lang="ko-KR" altLang="en-US" sz="2800" b="1" dirty="0" smtClean="0"/>
              <a:t>유사하게 만든다</a:t>
            </a:r>
            <a:r>
              <a:rPr lang="en-US" altLang="ko-KR" sz="2800" b="1" dirty="0" smtClean="0"/>
              <a:t>.</a:t>
            </a:r>
            <a:endParaRPr lang="en-US" altLang="ko-K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ko-KR" altLang="en-US" sz="2400" b="1" dirty="0" smtClean="0"/>
              <a:t>아랫 입술도 </a:t>
            </a:r>
            <a:r>
              <a:rPr lang="ko-KR" altLang="en-US" sz="2400" b="1" dirty="0" smtClean="0"/>
              <a:t>똑같은 작업을 한다</a:t>
            </a:r>
            <a:r>
              <a:rPr lang="en-US" altLang="ko-KR" sz="2400" b="1" dirty="0" smtClean="0"/>
              <a:t>.</a:t>
            </a:r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400" b="1" dirty="0" smtClean="0"/>
          </a:p>
        </p:txBody>
      </p:sp>
      <p:pic>
        <p:nvPicPr>
          <p:cNvPr id="18" name="그림 17" descr="no mak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670300" cy="4914900"/>
          </a:xfrm>
          <a:prstGeom prst="rect">
            <a:avLst/>
          </a:prstGeom>
        </p:spPr>
      </p:pic>
      <p:pic>
        <p:nvPicPr>
          <p:cNvPr id="21" name="그림 20" descr="촉촉한 입술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670300" cy="49149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339752" y="0"/>
            <a:ext cx="4896544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촉촉한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입술 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8"/>
          <p:cNvSpPr/>
          <p:nvPr/>
        </p:nvSpPr>
        <p:spPr>
          <a:xfrm>
            <a:off x="4427984" y="3645024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193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사진 선명하게</vt:lpstr>
      <vt:lpstr>사진 선명하게</vt:lpstr>
      <vt:lpstr>컬러사진을 흑백사진으로</vt:lpstr>
      <vt:lpstr>촉촉한 입술 만들기</vt:lpstr>
      <vt:lpstr>촉촉한 입술 만들기</vt:lpstr>
      <vt:lpstr>촉촉한 입술 만들기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jungyeo park</cp:lastModifiedBy>
  <cp:revision>193</cp:revision>
  <dcterms:created xsi:type="dcterms:W3CDTF">2015-05-15T17:59:22Z</dcterms:created>
  <dcterms:modified xsi:type="dcterms:W3CDTF">2016-01-19T03:00:40Z</dcterms:modified>
</cp:coreProperties>
</file>