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62" r:id="rId2"/>
    <p:sldId id="265" r:id="rId3"/>
    <p:sldId id="263" r:id="rId4"/>
    <p:sldId id="264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5" autoAdjust="0"/>
    <p:restoredTop sz="91158" autoAdjust="0"/>
  </p:normalViewPr>
  <p:slideViewPr>
    <p:cSldViewPr>
      <p:cViewPr>
        <p:scale>
          <a:sx n="71" d="100"/>
          <a:sy n="71" d="100"/>
        </p:scale>
        <p:origin x="-124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452F3-A893-40BE-B93C-C398BC105E11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687A0-9BAE-4B16-B486-CE19F7BA4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F0384-7F66-4C1E-8F92-F1663C2C7313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4D69F-FE16-4444-957B-67E65109D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도구바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04664"/>
            <a:ext cx="6151348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39852" y="0"/>
            <a:ext cx="2664296" cy="792088"/>
          </a:xfrm>
        </p:spPr>
        <p:txBody>
          <a:bodyPr>
            <a:norm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Pen tool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95736" y="1268760"/>
            <a:ext cx="6552728" cy="2232248"/>
          </a:xfrm>
          <a:noFill/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2000" b="1" dirty="0" smtClean="0"/>
              <a:t>Alt</a:t>
            </a:r>
            <a:r>
              <a:rPr lang="ko-KR" altLang="en-US" sz="2000" b="1" dirty="0" smtClean="0"/>
              <a:t>키             </a:t>
            </a:r>
            <a:r>
              <a:rPr lang="en-US" altLang="ko-KR" sz="2000" b="1" dirty="0" smtClean="0"/>
              <a:t>:  </a:t>
            </a:r>
            <a:r>
              <a:rPr lang="ko-KR" altLang="en-US" sz="2000" b="1" dirty="0" smtClean="0"/>
              <a:t>한쪽 조절 바만  조절할 수 있다</a:t>
            </a:r>
            <a:r>
              <a:rPr lang="en-US" altLang="ko-KR" sz="2000" b="1" dirty="0" smtClean="0"/>
              <a:t>.</a:t>
            </a:r>
          </a:p>
          <a:p>
            <a:pPr>
              <a:buNone/>
            </a:pPr>
            <a:r>
              <a:rPr lang="en-US" altLang="ko-KR" sz="2000" b="1" dirty="0" smtClean="0"/>
              <a:t>Ctrl</a:t>
            </a:r>
            <a:r>
              <a:rPr lang="ko-KR" altLang="en-US" sz="2000" b="1" dirty="0" smtClean="0"/>
              <a:t>키            </a:t>
            </a:r>
            <a:r>
              <a:rPr lang="en-US" altLang="ko-KR" sz="2000" b="1" dirty="0" smtClean="0"/>
              <a:t>:  </a:t>
            </a:r>
            <a:r>
              <a:rPr lang="ko-KR" altLang="en-US" sz="2000" b="1" dirty="0" smtClean="0"/>
              <a:t>양쪽 조절 바를  조절할 수 있다</a:t>
            </a:r>
            <a:r>
              <a:rPr lang="en-US" altLang="ko-KR" sz="2000" b="1" dirty="0" smtClean="0"/>
              <a:t>.</a:t>
            </a:r>
          </a:p>
          <a:p>
            <a:pPr>
              <a:buNone/>
            </a:pPr>
            <a:endParaRPr lang="en-US" altLang="ko-KR" sz="2000" b="1" dirty="0" smtClean="0"/>
          </a:p>
          <a:p>
            <a:pPr>
              <a:buNone/>
            </a:pPr>
            <a:r>
              <a:rPr lang="en-US" altLang="ko-KR" sz="2000" b="1" dirty="0" smtClean="0"/>
              <a:t>Ctrl +  Enter : </a:t>
            </a:r>
            <a:r>
              <a:rPr lang="ko-KR" altLang="en-US" sz="2000" b="1" dirty="0" smtClean="0"/>
              <a:t>펜 툴로</a:t>
            </a:r>
            <a:r>
              <a:rPr lang="en-US" altLang="ko-KR" sz="2000" b="1" dirty="0" smtClean="0"/>
              <a:t>  </a:t>
            </a:r>
            <a:r>
              <a:rPr lang="ko-KR" altLang="en-US" sz="2000" b="1" dirty="0" smtClean="0"/>
              <a:t>작업한 영역 선택</a:t>
            </a:r>
            <a:endParaRPr lang="en-US" altLang="ko-KR" sz="2000" b="1" dirty="0" smtClean="0"/>
          </a:p>
          <a:p>
            <a:pPr>
              <a:buNone/>
            </a:pPr>
            <a:r>
              <a:rPr lang="en-US" altLang="ko-KR" sz="2000" b="1" dirty="0" smtClean="0"/>
              <a:t>                      : </a:t>
            </a:r>
            <a:r>
              <a:rPr lang="ko-KR" altLang="en-US" sz="2000" b="1" dirty="0" smtClean="0"/>
              <a:t>시작점과 연결한다</a:t>
            </a:r>
            <a:endParaRPr lang="en-US" altLang="ko-KR" sz="2000" b="1" dirty="0" smtClean="0"/>
          </a:p>
          <a:p>
            <a:pPr>
              <a:buNone/>
            </a:pPr>
            <a:r>
              <a:rPr lang="en-US" altLang="ko-KR" sz="2000" b="1" dirty="0" smtClean="0"/>
              <a:t>Anchor point </a:t>
            </a:r>
            <a:r>
              <a:rPr lang="ko-KR" altLang="en-US" sz="2000" b="1" dirty="0" smtClean="0"/>
              <a:t>추가</a:t>
            </a:r>
            <a:endParaRPr lang="en-US" altLang="ko-KR" sz="2000" b="1" dirty="0" smtClean="0"/>
          </a:p>
        </p:txBody>
      </p:sp>
      <p:grpSp>
        <p:nvGrpSpPr>
          <p:cNvPr id="24" name="그룹 23"/>
          <p:cNvGrpSpPr/>
          <p:nvPr/>
        </p:nvGrpSpPr>
        <p:grpSpPr>
          <a:xfrm>
            <a:off x="1763688" y="3068960"/>
            <a:ext cx="5976698" cy="2016224"/>
            <a:chOff x="2555776" y="3068960"/>
            <a:chExt cx="5976698" cy="2016224"/>
          </a:xfrm>
        </p:grpSpPr>
        <p:cxnSp>
          <p:nvCxnSpPr>
            <p:cNvPr id="5" name="Straight Arrow Connector 9"/>
            <p:cNvCxnSpPr/>
            <p:nvPr/>
          </p:nvCxnSpPr>
          <p:spPr>
            <a:xfrm flipH="1">
              <a:off x="3059832" y="3429000"/>
              <a:ext cx="1368152" cy="108012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9"/>
            <p:cNvCxnSpPr>
              <a:endCxn id="18" idx="5"/>
            </p:cNvCxnSpPr>
            <p:nvPr/>
          </p:nvCxnSpPr>
          <p:spPr>
            <a:xfrm flipH="1">
              <a:off x="2986015" y="3429000"/>
              <a:ext cx="4178273" cy="1603457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직사각형 13"/>
            <p:cNvSpPr/>
            <p:nvPr/>
          </p:nvSpPr>
          <p:spPr>
            <a:xfrm>
              <a:off x="6588224" y="3068960"/>
              <a:ext cx="19442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en-US" altLang="ko-KR" b="1" dirty="0" smtClean="0"/>
                <a:t>Anchor point </a:t>
              </a:r>
              <a:r>
                <a:rPr lang="ko-KR" altLang="en-US" b="1" dirty="0" smtClean="0"/>
                <a:t>삭제</a:t>
              </a:r>
              <a:endParaRPr lang="en-US" altLang="ko-KR" b="1" dirty="0" smtClean="0"/>
            </a:p>
          </p:txBody>
        </p:sp>
        <p:sp>
          <p:nvSpPr>
            <p:cNvPr id="16" name="타원 15"/>
            <p:cNvSpPr/>
            <p:nvPr/>
          </p:nvSpPr>
          <p:spPr>
            <a:xfrm>
              <a:off x="2555776" y="4437112"/>
              <a:ext cx="513185" cy="28803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타원 17"/>
            <p:cNvSpPr/>
            <p:nvPr/>
          </p:nvSpPr>
          <p:spPr>
            <a:xfrm>
              <a:off x="2555776" y="4725144"/>
              <a:ext cx="504056" cy="360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3" name="그림 22" descr="상단 펜툴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5589240"/>
            <a:ext cx="7020272" cy="576064"/>
          </a:xfrm>
          <a:prstGeom prst="rect">
            <a:avLst/>
          </a:prstGeom>
        </p:spPr>
      </p:pic>
      <p:cxnSp>
        <p:nvCxnSpPr>
          <p:cNvPr id="25" name="Straight Arrow Connector 9"/>
          <p:cNvCxnSpPr/>
          <p:nvPr/>
        </p:nvCxnSpPr>
        <p:spPr>
          <a:xfrm flipV="1">
            <a:off x="2987824" y="5949280"/>
            <a:ext cx="72008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>
          <a:xfrm>
            <a:off x="1979712" y="6093296"/>
            <a:ext cx="129202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ko-KR" b="1" dirty="0" smtClean="0"/>
              <a:t>Shape layer</a:t>
            </a:r>
          </a:p>
        </p:txBody>
      </p:sp>
      <p:cxnSp>
        <p:nvCxnSpPr>
          <p:cNvPr id="32" name="Straight Arrow Connector 9"/>
          <p:cNvCxnSpPr/>
          <p:nvPr/>
        </p:nvCxnSpPr>
        <p:spPr>
          <a:xfrm flipH="1" flipV="1">
            <a:off x="3347864" y="6021288"/>
            <a:ext cx="360040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35"/>
          <p:cNvSpPr/>
          <p:nvPr/>
        </p:nvSpPr>
        <p:spPr>
          <a:xfrm>
            <a:off x="3347864" y="6237312"/>
            <a:ext cx="72008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b="1" dirty="0" smtClean="0"/>
              <a:t>path</a:t>
            </a:r>
          </a:p>
        </p:txBody>
      </p:sp>
      <p:cxnSp>
        <p:nvCxnSpPr>
          <p:cNvPr id="37" name="Straight Arrow Connector 9"/>
          <p:cNvCxnSpPr/>
          <p:nvPr/>
        </p:nvCxnSpPr>
        <p:spPr>
          <a:xfrm flipV="1">
            <a:off x="6804248" y="5877272"/>
            <a:ext cx="1224136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직사각형 38"/>
          <p:cNvSpPr/>
          <p:nvPr/>
        </p:nvSpPr>
        <p:spPr>
          <a:xfrm>
            <a:off x="4932040" y="6093296"/>
            <a:ext cx="1944216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b="1" dirty="0" smtClean="0"/>
              <a:t>Add to path area</a:t>
            </a:r>
          </a:p>
        </p:txBody>
      </p:sp>
      <p:sp>
        <p:nvSpPr>
          <p:cNvPr id="41" name="직사각형 40"/>
          <p:cNvSpPr/>
          <p:nvPr/>
        </p:nvSpPr>
        <p:spPr>
          <a:xfrm>
            <a:off x="6516216" y="4869160"/>
            <a:ext cx="1512168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b="1" dirty="0" smtClean="0"/>
              <a:t>Subtract from path area</a:t>
            </a:r>
          </a:p>
        </p:txBody>
      </p:sp>
      <p:cxnSp>
        <p:nvCxnSpPr>
          <p:cNvPr id="42" name="Straight Arrow Connector 9"/>
          <p:cNvCxnSpPr/>
          <p:nvPr/>
        </p:nvCxnSpPr>
        <p:spPr>
          <a:xfrm>
            <a:off x="7812360" y="5517232"/>
            <a:ext cx="576064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9"/>
          <p:cNvCxnSpPr/>
          <p:nvPr/>
        </p:nvCxnSpPr>
        <p:spPr>
          <a:xfrm flipV="1">
            <a:off x="8388424" y="5949280"/>
            <a:ext cx="216024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직사각형 48"/>
          <p:cNvSpPr/>
          <p:nvPr/>
        </p:nvSpPr>
        <p:spPr>
          <a:xfrm>
            <a:off x="6804248" y="6381328"/>
            <a:ext cx="2088232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ko-KR" b="1" dirty="0" smtClean="0"/>
              <a:t>Intersect  path area</a:t>
            </a:r>
          </a:p>
        </p:txBody>
      </p:sp>
      <p:cxnSp>
        <p:nvCxnSpPr>
          <p:cNvPr id="51" name="Straight Arrow Connector 9"/>
          <p:cNvCxnSpPr/>
          <p:nvPr/>
        </p:nvCxnSpPr>
        <p:spPr>
          <a:xfrm>
            <a:off x="8820472" y="4725144"/>
            <a:ext cx="72008" cy="936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직사각형 54"/>
          <p:cNvSpPr/>
          <p:nvPr/>
        </p:nvSpPr>
        <p:spPr>
          <a:xfrm>
            <a:off x="6983760" y="4077072"/>
            <a:ext cx="216024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b="1" dirty="0" smtClean="0"/>
              <a:t>Exclude overlapping </a:t>
            </a:r>
          </a:p>
          <a:p>
            <a:pPr>
              <a:buNone/>
            </a:pPr>
            <a:r>
              <a:rPr lang="en-US" altLang="ko-KR" b="1" dirty="0" smtClean="0"/>
              <a:t>path area</a:t>
            </a:r>
          </a:p>
        </p:txBody>
      </p:sp>
      <p:pic>
        <p:nvPicPr>
          <p:cNvPr id="62" name="그림 61" descr="팬툴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67744" y="2708920"/>
            <a:ext cx="432048" cy="436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3239852" y="0"/>
            <a:ext cx="2664296" cy="792088"/>
          </a:xfrm>
        </p:spPr>
        <p:txBody>
          <a:bodyPr>
            <a:norm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Pen tool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pic>
        <p:nvPicPr>
          <p:cNvPr id="6" name="Picture 5" descr="path tool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36712"/>
            <a:ext cx="9144000" cy="577564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79512" y="3284984"/>
            <a:ext cx="8784976" cy="3573016"/>
          </a:xfrm>
          <a:noFill/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buFont typeface="Calibri" pitchFamily="34" charset="0"/>
              <a:buChar char="–"/>
            </a:pPr>
            <a:r>
              <a:rPr lang="ko-KR" altLang="en-US" sz="2000" b="1" dirty="0" err="1" smtClean="0"/>
              <a:t>펜툴로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그린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선들은 </a:t>
            </a:r>
            <a:r>
              <a:rPr lang="en-US" altLang="ko-KR" sz="2000" b="1" dirty="0" smtClean="0"/>
              <a:t>Path</a:t>
            </a:r>
            <a:r>
              <a:rPr lang="ko-KR" altLang="en-US" sz="2000" b="1" dirty="0" smtClean="0"/>
              <a:t>에 생성되어 기록됨</a:t>
            </a:r>
            <a:r>
              <a:rPr lang="en-US" altLang="ko-KR" sz="2000" b="1" dirty="0" smtClean="0"/>
              <a:t>.</a:t>
            </a:r>
          </a:p>
          <a:p>
            <a:pPr>
              <a:buFont typeface="Calibri" pitchFamily="34" charset="0"/>
              <a:buChar char="–"/>
            </a:pPr>
            <a:r>
              <a:rPr lang="ko-KR" altLang="en-US" sz="2000" b="1" dirty="0" smtClean="0"/>
              <a:t>앵커 포인트 이어놓은 자취가 패스</a:t>
            </a:r>
            <a:r>
              <a:rPr lang="en-US" altLang="ko-KR" sz="2000" b="1" dirty="0" smtClean="0"/>
              <a:t>.</a:t>
            </a:r>
          </a:p>
          <a:p>
            <a:pPr>
              <a:buFont typeface="Calibri" pitchFamily="34" charset="0"/>
              <a:buChar char="–"/>
            </a:pPr>
            <a:r>
              <a:rPr lang="en-US" altLang="ko-KR" sz="2000" b="1" dirty="0" smtClean="0"/>
              <a:t>Path </a:t>
            </a:r>
            <a:r>
              <a:rPr lang="ko-KR" altLang="en-US" sz="2000" b="1" dirty="0" smtClean="0"/>
              <a:t>는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최소  두 개 이상의 앵커포인트가 연결된 선을 뜻한다</a:t>
            </a:r>
            <a:r>
              <a:rPr lang="en-US" altLang="ko-KR" sz="2000" b="1" dirty="0" smtClean="0"/>
              <a:t>.</a:t>
            </a:r>
          </a:p>
          <a:p>
            <a:pPr>
              <a:buFont typeface="Calibri" pitchFamily="34" charset="0"/>
              <a:buChar char="–"/>
            </a:pPr>
            <a:r>
              <a:rPr lang="ko-KR" altLang="en-US" sz="2000" b="1" dirty="0" smtClean="0"/>
              <a:t>펜툴로  작업창에서 마우스 좌측 버튼을 클릭해 가며 만들어진 패스는 직선 </a:t>
            </a:r>
            <a:r>
              <a:rPr lang="ko-KR" altLang="en-US" sz="2000" b="1" dirty="0" smtClean="0"/>
              <a:t>형태나 곡선 형태를 </a:t>
            </a:r>
            <a:r>
              <a:rPr lang="ko-KR" altLang="en-US" sz="2000" b="1" dirty="0" smtClean="0"/>
              <a:t>띈다</a:t>
            </a:r>
            <a:r>
              <a:rPr lang="en-US" altLang="ko-KR" sz="2000" b="1" dirty="0" smtClean="0"/>
              <a:t>.</a:t>
            </a:r>
          </a:p>
          <a:p>
            <a:pPr>
              <a:buFont typeface="Calibri" pitchFamily="34" charset="0"/>
              <a:buChar char="–"/>
            </a:pPr>
            <a:r>
              <a:rPr lang="en-US" altLang="ko-KR" sz="2000" b="1" dirty="0" smtClean="0"/>
              <a:t>Work path</a:t>
            </a:r>
            <a:r>
              <a:rPr lang="ko-KR" altLang="en-US" sz="2000" b="1" dirty="0" smtClean="0"/>
              <a:t>는 파란색으로 나타남</a:t>
            </a:r>
            <a:r>
              <a:rPr lang="en-US" altLang="ko-KR" sz="2000" b="1" dirty="0" smtClean="0"/>
              <a:t>.</a:t>
            </a:r>
            <a:r>
              <a:rPr lang="ko-KR" altLang="en-US" sz="2000" b="1" dirty="0" smtClean="0"/>
              <a:t> 빈여백을 클릭하면 파란색 사라짐</a:t>
            </a:r>
            <a:r>
              <a:rPr lang="en-US" altLang="ko-KR" sz="2000" b="1" dirty="0" smtClean="0"/>
              <a:t>.</a:t>
            </a:r>
          </a:p>
          <a:p>
            <a:pPr>
              <a:buFont typeface="Calibri" pitchFamily="34" charset="0"/>
              <a:buChar char="–"/>
            </a:pPr>
            <a:r>
              <a:rPr lang="en-US" altLang="ko-KR" sz="2000" b="1" dirty="0" smtClean="0"/>
              <a:t>Ctrl+</a:t>
            </a:r>
            <a:r>
              <a:rPr lang="ko-KR" altLang="en-US" sz="2000" b="1" dirty="0" smtClean="0"/>
              <a:t>만들어진</a:t>
            </a:r>
            <a:r>
              <a:rPr lang="en-US" altLang="ko-KR" sz="2000" b="1" dirty="0" smtClean="0"/>
              <a:t> </a:t>
            </a:r>
            <a:r>
              <a:rPr lang="ko-KR" altLang="en-US" sz="2000" b="1" dirty="0" err="1" smtClean="0"/>
              <a:t>패스레이어</a:t>
            </a:r>
            <a:r>
              <a:rPr lang="ko-KR" altLang="en-US" sz="2000" b="1" dirty="0" smtClean="0"/>
              <a:t> 마우스 좌측 버튼 클릭</a:t>
            </a:r>
            <a:r>
              <a:rPr lang="en-US" altLang="ko-KR" sz="2000" b="1" dirty="0" smtClean="0"/>
              <a:t>--</a:t>
            </a:r>
            <a:r>
              <a:rPr lang="ko-KR" altLang="en-US" sz="2000" b="1" dirty="0" smtClean="0"/>
              <a:t>선택영역  작업 창에 나타남</a:t>
            </a:r>
            <a:r>
              <a:rPr lang="en-US" altLang="ko-KR" sz="2000" b="1" dirty="0" smtClean="0"/>
              <a:t>.</a:t>
            </a:r>
          </a:p>
          <a:p>
            <a:pPr>
              <a:buFont typeface="Calibri" pitchFamily="34" charset="0"/>
              <a:buChar char="–"/>
            </a:pPr>
            <a:r>
              <a:rPr lang="ko-KR" altLang="en-US" sz="2000" b="1" dirty="0" err="1" smtClean="0"/>
              <a:t>펜툴로</a:t>
            </a:r>
            <a:r>
              <a:rPr lang="ko-KR" altLang="en-US" sz="2000" b="1" dirty="0" smtClean="0"/>
              <a:t> 또 작업하면 기존 </a:t>
            </a:r>
            <a:r>
              <a:rPr lang="en-US" altLang="ko-KR" sz="2000" b="1" dirty="0" smtClean="0"/>
              <a:t>work path  </a:t>
            </a:r>
            <a:r>
              <a:rPr lang="ko-KR" altLang="en-US" sz="2000" b="1" dirty="0" smtClean="0"/>
              <a:t>사라짐</a:t>
            </a:r>
            <a:r>
              <a:rPr lang="en-US" altLang="ko-KR" sz="2000" b="1" dirty="0" smtClean="0"/>
              <a:t>.work path </a:t>
            </a:r>
            <a:r>
              <a:rPr lang="ko-KR" altLang="en-US" sz="2000" b="1" dirty="0" smtClean="0"/>
              <a:t>클릭하여 </a:t>
            </a:r>
            <a:r>
              <a:rPr lang="en-US" altLang="ko-KR" sz="2000" b="1" dirty="0" smtClean="0"/>
              <a:t>Save path</a:t>
            </a:r>
            <a:r>
              <a:rPr lang="ko-KR" altLang="en-US" sz="2000" b="1" dirty="0" smtClean="0"/>
              <a:t>해야</a:t>
            </a:r>
            <a:r>
              <a:rPr lang="en-US" altLang="ko-KR" sz="2000" b="1" dirty="0" smtClean="0"/>
              <a:t>. Work path</a:t>
            </a:r>
            <a:r>
              <a:rPr lang="ko-KR" altLang="en-US" sz="2000" b="1" dirty="0" smtClean="0"/>
              <a:t>가 아닌 새이름 패스로 저장되어지고 </a:t>
            </a:r>
            <a:r>
              <a:rPr lang="en-US" altLang="ko-KR" sz="2000" b="1" dirty="0" smtClean="0"/>
              <a:t>jpg</a:t>
            </a:r>
            <a:r>
              <a:rPr lang="ko-KR" altLang="en-US" sz="2000" b="1" dirty="0" smtClean="0"/>
              <a:t>나 </a:t>
            </a:r>
            <a:r>
              <a:rPr lang="en-US" altLang="ko-KR" sz="2000" b="1" dirty="0" err="1" smtClean="0"/>
              <a:t>psd</a:t>
            </a:r>
            <a:r>
              <a:rPr lang="ko-KR" altLang="en-US" sz="2000" b="1" dirty="0" smtClean="0"/>
              <a:t>로 저장하면 언제든 불러와 사용 가능</a:t>
            </a:r>
            <a:endParaRPr lang="en-US" altLang="ko-KR" sz="2000" b="1" dirty="0" smtClean="0"/>
          </a:p>
          <a:p>
            <a:pPr>
              <a:buFont typeface="Calibri" pitchFamily="34" charset="0"/>
              <a:buChar char="–"/>
            </a:pPr>
            <a:endParaRPr lang="en-US" altLang="ko-KR" sz="2000" b="1" dirty="0" smtClean="0"/>
          </a:p>
        </p:txBody>
      </p:sp>
      <p:sp>
        <p:nvSpPr>
          <p:cNvPr id="26" name="제목 1"/>
          <p:cNvSpPr>
            <a:spLocks noGrp="1"/>
          </p:cNvSpPr>
          <p:nvPr>
            <p:ph type="title"/>
          </p:nvPr>
        </p:nvSpPr>
        <p:spPr>
          <a:xfrm>
            <a:off x="3347864" y="0"/>
            <a:ext cx="2448272" cy="778098"/>
          </a:xfrm>
        </p:spPr>
        <p:txBody>
          <a:bodyPr/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Path tool</a:t>
            </a:r>
            <a:endParaRPr lang="ko-KR" altLang="en-US" b="1" dirty="0"/>
          </a:p>
        </p:txBody>
      </p:sp>
      <p:pic>
        <p:nvPicPr>
          <p:cNvPr id="27" name="그림 26" descr="pa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9852" y="908720"/>
            <a:ext cx="2664296" cy="22854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찻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188640"/>
            <a:ext cx="4139952" cy="3195069"/>
          </a:xfrm>
          <a:prstGeom prst="rect">
            <a:avLst/>
          </a:prstGeom>
        </p:spPr>
      </p:pic>
      <p:pic>
        <p:nvPicPr>
          <p:cNvPr id="7" name="그림 6" descr="자동차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5911" y="980728"/>
            <a:ext cx="4032448" cy="1745892"/>
          </a:xfrm>
          <a:prstGeom prst="rect">
            <a:avLst/>
          </a:prstGeom>
        </p:spPr>
      </p:pic>
      <p:sp>
        <p:nvSpPr>
          <p:cNvPr id="10" name="Right Arrow 8"/>
          <p:cNvSpPr/>
          <p:nvPr/>
        </p:nvSpPr>
        <p:spPr>
          <a:xfrm>
            <a:off x="3275856" y="2924944"/>
            <a:ext cx="432048" cy="360040"/>
          </a:xfrm>
          <a:prstGeom prst="rightArrow">
            <a:avLst/>
          </a:prstGeom>
          <a:scene3d>
            <a:camera prst="orthographicFront">
              <a:rot lat="540000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그림 11" descr="찻길위에 달리는 자동차 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03648" y="3356887"/>
            <a:ext cx="4536504" cy="3501113"/>
          </a:xfrm>
          <a:prstGeom prst="rect">
            <a:avLst/>
          </a:prstGeom>
        </p:spPr>
      </p:pic>
      <p:sp>
        <p:nvSpPr>
          <p:cNvPr id="11" name="Right Arrow 8"/>
          <p:cNvSpPr/>
          <p:nvPr/>
        </p:nvSpPr>
        <p:spPr>
          <a:xfrm>
            <a:off x="3563888" y="2924944"/>
            <a:ext cx="432048" cy="36004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타원 12"/>
          <p:cNvSpPr/>
          <p:nvPr/>
        </p:nvSpPr>
        <p:spPr>
          <a:xfrm>
            <a:off x="755577" y="2060848"/>
            <a:ext cx="50405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1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4" name="타원 13"/>
          <p:cNvSpPr/>
          <p:nvPr/>
        </p:nvSpPr>
        <p:spPr>
          <a:xfrm>
            <a:off x="4499992" y="2132856"/>
            <a:ext cx="585193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00"/>
                </a:solidFill>
              </a:rPr>
              <a:t>2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938120" y="3429000"/>
            <a:ext cx="3205880" cy="3168352"/>
          </a:xfrm>
          <a:noFill/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300" b="1" dirty="0" smtClean="0"/>
              <a:t>1.  </a:t>
            </a:r>
            <a:r>
              <a:rPr lang="ko-KR" altLang="en-US" sz="2300" b="1" dirty="0" smtClean="0"/>
              <a:t>사진 두 장 열기 </a:t>
            </a:r>
            <a:r>
              <a:rPr lang="en-US" altLang="ko-KR" sz="2300" b="1" dirty="0" smtClean="0"/>
              <a:t>File&gt;Open</a:t>
            </a:r>
          </a:p>
          <a:p>
            <a:pPr marL="857250" lvl="1" indent="-457200">
              <a:buFont typeface="+mj-ea"/>
              <a:buAutoNum type="circleNumDbPlain"/>
            </a:pPr>
            <a:r>
              <a:rPr lang="ko-KR" altLang="en-US" sz="2300" b="1" dirty="0" smtClean="0"/>
              <a:t>번 사진에서  팬 툴로  자동차 부분만 클릭함 </a:t>
            </a:r>
            <a:endParaRPr lang="en-US" altLang="ko-KR" sz="2300" b="1" dirty="0" smtClean="0"/>
          </a:p>
          <a:p>
            <a:pPr marL="857250" lvl="1" indent="-457200">
              <a:buFont typeface="+mj-ea"/>
              <a:buAutoNum type="circleNumDbPlain"/>
            </a:pPr>
            <a:endParaRPr lang="en-US" altLang="ko-KR" sz="2000" b="1" dirty="0" smtClean="0"/>
          </a:p>
          <a:p>
            <a:pPr marL="857250" lvl="1" indent="-457200">
              <a:buFont typeface="+mj-ea"/>
              <a:buAutoNum type="circleNumDbPlain"/>
            </a:pPr>
            <a:endParaRPr lang="en-US" altLang="ko-KR" sz="2000" b="1" dirty="0" smtClean="0"/>
          </a:p>
          <a:p>
            <a:pPr marL="457200" indent="-457200">
              <a:buNone/>
            </a:pPr>
            <a:r>
              <a:rPr lang="en-US" altLang="ko-KR" sz="2300" b="1" dirty="0" smtClean="0"/>
              <a:t>2.   </a:t>
            </a:r>
            <a:r>
              <a:rPr lang="en-US" altLang="ko-KR" sz="2400" b="1" dirty="0" smtClean="0"/>
              <a:t>Ctrl+</a:t>
            </a:r>
            <a:r>
              <a:rPr lang="ko-KR" altLang="en-US" sz="2400" b="1" dirty="0" smtClean="0"/>
              <a:t>만들어진</a:t>
            </a:r>
            <a:r>
              <a:rPr lang="en-US" altLang="ko-KR" sz="2400" b="1" dirty="0" smtClean="0"/>
              <a:t> </a:t>
            </a:r>
            <a:r>
              <a:rPr lang="ko-KR" altLang="en-US" sz="2400" b="1" dirty="0" smtClean="0"/>
              <a:t>패스레이어 마우스 좌측 버튼 클릭</a:t>
            </a:r>
            <a:endParaRPr lang="en-US" altLang="ko-KR" sz="2300" b="1" dirty="0" smtClean="0"/>
          </a:p>
          <a:p>
            <a:pPr marL="457200" indent="-457200">
              <a:buNone/>
            </a:pPr>
            <a:endParaRPr lang="en-US" altLang="ko-KR" sz="2000" b="1" dirty="0" smtClean="0"/>
          </a:p>
          <a:p>
            <a:pPr marL="457200" indent="-457200">
              <a:buNone/>
            </a:pPr>
            <a:endParaRPr lang="en-US" altLang="ko-KR" sz="2000" b="1" dirty="0" smtClean="0"/>
          </a:p>
          <a:p>
            <a:pPr marL="457200" indent="-457200">
              <a:buNone/>
            </a:pPr>
            <a:r>
              <a:rPr lang="en-US" altLang="ko-KR" sz="2300" b="1" dirty="0" smtClean="0"/>
              <a:t>3.  </a:t>
            </a:r>
            <a:r>
              <a:rPr lang="ko-KR" altLang="en-US" sz="2300" b="1" dirty="0" smtClean="0"/>
              <a:t>선택되어진 자동차를 복사 </a:t>
            </a:r>
            <a:r>
              <a:rPr lang="en-US" altLang="ko-KR" sz="2300" b="1" dirty="0" smtClean="0"/>
              <a:t>Ctrl+ C</a:t>
            </a:r>
          </a:p>
          <a:p>
            <a:pPr marL="457200" indent="-457200">
              <a:buNone/>
            </a:pPr>
            <a:r>
              <a:rPr lang="en-US" altLang="ko-KR" sz="2300" b="1" dirty="0" smtClean="0"/>
              <a:t>    2 </a:t>
            </a:r>
            <a:r>
              <a:rPr lang="ko-KR" altLang="en-US" sz="2300" b="1" dirty="0" smtClean="0"/>
              <a:t>번 사진에 붙여 놓기   </a:t>
            </a:r>
            <a:r>
              <a:rPr lang="en-US" altLang="ko-KR" sz="2300" b="1" dirty="0" smtClean="0"/>
              <a:t>Ctrl+ V</a:t>
            </a:r>
            <a:r>
              <a:rPr lang="en-US" altLang="ko-KR" sz="2900" b="1" dirty="0" smtClean="0"/>
              <a:t>   </a:t>
            </a:r>
            <a:endParaRPr lang="en-US" sz="2900" b="1" dirty="0"/>
          </a:p>
        </p:txBody>
      </p:sp>
      <p:sp>
        <p:nvSpPr>
          <p:cNvPr id="16" name="제목 1"/>
          <p:cNvSpPr>
            <a:spLocks noGrp="1"/>
          </p:cNvSpPr>
          <p:nvPr>
            <p:ph type="title"/>
          </p:nvPr>
        </p:nvSpPr>
        <p:spPr>
          <a:xfrm>
            <a:off x="467544" y="0"/>
            <a:ext cx="8100392" cy="778098"/>
          </a:xfrm>
        </p:spPr>
        <p:txBody>
          <a:bodyPr>
            <a:norm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Pen Tool</a:t>
            </a:r>
            <a:r>
              <a:rPr lang="ko-KR" altLang="en-US" b="1" dirty="0" smtClean="0">
                <a:solidFill>
                  <a:srgbClr val="FF0000"/>
                </a:solidFill>
              </a:rPr>
              <a:t>사용하여 사진 합성하기</a:t>
            </a:r>
            <a:endParaRPr lang="ko-KR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거꾸로 된 사진 똑바로 만들기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08912" cy="2088232"/>
          </a:xfrm>
          <a:noFill/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ko-KR" altLang="en-US" sz="2000" b="1" dirty="0" smtClean="0"/>
              <a:t>열기 </a:t>
            </a:r>
            <a:r>
              <a:rPr lang="en-US" altLang="ko-KR" sz="2000" b="1" dirty="0" smtClean="0"/>
              <a:t>File&gt;Open</a:t>
            </a:r>
          </a:p>
          <a:p>
            <a:pPr marL="457200" indent="-457200">
              <a:buAutoNum type="arabicPeriod"/>
            </a:pPr>
            <a:endParaRPr lang="en-US" altLang="ko-KR" sz="2000" b="1" dirty="0" smtClean="0"/>
          </a:p>
          <a:p>
            <a:pPr marL="457200" indent="-457200">
              <a:buAutoNum type="arabicPeriod"/>
            </a:pPr>
            <a:r>
              <a:rPr lang="ko-KR" altLang="en-US" sz="2000" b="1" dirty="0" smtClean="0"/>
              <a:t>사진</a:t>
            </a:r>
            <a:r>
              <a:rPr lang="en-US" sz="2000" b="1" dirty="0" smtClean="0"/>
              <a:t> </a:t>
            </a:r>
            <a:r>
              <a:rPr lang="ko-KR" altLang="en-US" sz="2000" b="1" dirty="0" smtClean="0"/>
              <a:t>선택</a:t>
            </a:r>
            <a:r>
              <a:rPr lang="en-US" altLang="ko-KR" sz="2000" b="1" dirty="0" smtClean="0"/>
              <a:t>&gt; image&gt; Rotate Canvas</a:t>
            </a:r>
          </a:p>
          <a:p>
            <a:pPr marL="457200" indent="-457200">
              <a:buNone/>
            </a:pPr>
            <a:r>
              <a:rPr lang="en-US" sz="2000" b="1" dirty="0" smtClean="0"/>
              <a:t>         180</a:t>
            </a:r>
            <a:r>
              <a:rPr lang="ko-KR" altLang="en-US" sz="2000" b="1" dirty="0" smtClean="0"/>
              <a:t>도 </a:t>
            </a:r>
            <a:r>
              <a:rPr lang="en-US" altLang="ko-KR" sz="2000" b="1" dirty="0" smtClean="0"/>
              <a:t>, 90 CW(</a:t>
            </a:r>
            <a:r>
              <a:rPr lang="ko-KR" altLang="en-US" sz="2000" b="1" dirty="0" smtClean="0"/>
              <a:t>시계방향</a:t>
            </a:r>
            <a:r>
              <a:rPr lang="en-US" altLang="ko-KR" sz="2000" b="1" dirty="0" smtClean="0"/>
              <a:t>),  90CCW(</a:t>
            </a:r>
            <a:r>
              <a:rPr lang="ko-KR" altLang="en-US" sz="2000" b="1" dirty="0" err="1" smtClean="0"/>
              <a:t>반시계방향</a:t>
            </a:r>
            <a:r>
              <a:rPr lang="en-US" altLang="ko-KR" sz="2000" b="1" dirty="0" smtClean="0"/>
              <a:t>)</a:t>
            </a:r>
          </a:p>
          <a:p>
            <a:pPr marL="457200" indent="-457200">
              <a:buNone/>
            </a:pPr>
            <a:r>
              <a:rPr lang="en-US" sz="2000" b="1" dirty="0" smtClean="0"/>
              <a:t>         Flip canvas  Horizontal(</a:t>
            </a:r>
            <a:r>
              <a:rPr lang="ko-KR" altLang="en-US" sz="2000" b="1" dirty="0" smtClean="0"/>
              <a:t>좌우 방향</a:t>
            </a:r>
            <a:r>
              <a:rPr lang="en-US" altLang="ko-KR" sz="2000" b="1" dirty="0" smtClean="0"/>
              <a:t>)</a:t>
            </a:r>
            <a:endParaRPr lang="en-US" sz="2000" b="1" dirty="0" smtClean="0"/>
          </a:p>
          <a:p>
            <a:pPr marL="457200" indent="-457200">
              <a:buNone/>
            </a:pPr>
            <a:r>
              <a:rPr lang="en-US" altLang="ko-KR" sz="2000" b="1" dirty="0" smtClean="0"/>
              <a:t>         Flip canvas </a:t>
            </a:r>
            <a:r>
              <a:rPr lang="en-US" sz="2000" b="1" dirty="0" smtClean="0"/>
              <a:t>Vertical(</a:t>
            </a:r>
            <a:r>
              <a:rPr lang="ko-KR" altLang="en-US" sz="2000" b="1" dirty="0" smtClean="0"/>
              <a:t>위아래방향</a:t>
            </a:r>
            <a:r>
              <a:rPr lang="en-US" altLang="ko-KR" sz="2000" b="1" dirty="0" smtClean="0"/>
              <a:t>)</a:t>
            </a:r>
            <a:endParaRPr lang="en-US" sz="2000" b="1" dirty="0"/>
          </a:p>
        </p:txBody>
      </p:sp>
      <p:pic>
        <p:nvPicPr>
          <p:cNvPr id="4" name="그림 3" descr="20141106_2200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077072"/>
            <a:ext cx="4203959" cy="2364727"/>
          </a:xfrm>
          <a:prstGeom prst="rect">
            <a:avLst/>
          </a:prstGeom>
        </p:spPr>
      </p:pic>
      <p:sp>
        <p:nvSpPr>
          <p:cNvPr id="5" name="Right Arrow 8"/>
          <p:cNvSpPr/>
          <p:nvPr/>
        </p:nvSpPr>
        <p:spPr>
          <a:xfrm>
            <a:off x="5220072" y="4941168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그림 5" descr="현빈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2852936"/>
            <a:ext cx="2399463" cy="3789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978</TotalTime>
  <Words>249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Pen tool</vt:lpstr>
      <vt:lpstr>Pen tool</vt:lpstr>
      <vt:lpstr>Path tool</vt:lpstr>
      <vt:lpstr>Pen Tool사용하여 사진 합성하기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HEG</dc:creator>
  <cp:lastModifiedBy>jungyeo park</cp:lastModifiedBy>
  <cp:revision>132</cp:revision>
  <dcterms:created xsi:type="dcterms:W3CDTF">2015-05-15T17:59:22Z</dcterms:created>
  <dcterms:modified xsi:type="dcterms:W3CDTF">2016-01-18T22:43:40Z</dcterms:modified>
</cp:coreProperties>
</file>