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1219" autoAdjust="0"/>
  </p:normalViewPr>
  <p:slideViewPr>
    <p:cSldViewPr>
      <p:cViewPr>
        <p:scale>
          <a:sx n="100" d="100"/>
          <a:sy n="100" d="100"/>
        </p:scale>
        <p:origin x="-432" y="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52F3-A893-40BE-B93C-C398BC105E11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687A0-9BAE-4B16-B486-CE19F7BA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56DF9-6191-42AA-A600-B48B55CE4E6D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815B-B133-48E7-B54B-777479924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63688" y="274638"/>
            <a:ext cx="5472608" cy="8501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Adobe cs2 </a:t>
            </a:r>
            <a:r>
              <a:rPr kumimoji="0" lang="ko-KR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작업환경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디자인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928934"/>
            <a:ext cx="7358146" cy="2857520"/>
          </a:xfrm>
          <a:prstGeom prst="rect">
            <a:avLst/>
          </a:prstGeom>
        </p:spPr>
      </p:pic>
      <p:pic>
        <p:nvPicPr>
          <p:cNvPr id="17" name="그림 16" descr="photoshop cs2 작업환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124744"/>
            <a:ext cx="8615762" cy="5472608"/>
          </a:xfrm>
          <a:prstGeom prst="rect">
            <a:avLst/>
          </a:prstGeom>
        </p:spPr>
      </p:pic>
      <p:sp>
        <p:nvSpPr>
          <p:cNvPr id="18" name="Line Callout 2 13"/>
          <p:cNvSpPr/>
          <p:nvPr/>
        </p:nvSpPr>
        <p:spPr>
          <a:xfrm>
            <a:off x="4427984" y="2420888"/>
            <a:ext cx="914400" cy="35719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34140"/>
              <a:gd name="adj6" fmla="val -18208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</a:rPr>
              <a:t>옵션바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/>
          <p:nvPr/>
        </p:nvSpPr>
        <p:spPr>
          <a:xfrm>
            <a:off x="539552" y="1412776"/>
            <a:ext cx="4680520" cy="21602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31840" y="3645024"/>
            <a:ext cx="171451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작업영역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ine Callout 2 12"/>
          <p:cNvSpPr/>
          <p:nvPr/>
        </p:nvSpPr>
        <p:spPr>
          <a:xfrm>
            <a:off x="1691680" y="4437112"/>
            <a:ext cx="1357322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4990"/>
              <a:gd name="adj6" fmla="val -4658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</a:rPr>
              <a:t>도구바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Line Callout 2 13"/>
          <p:cNvSpPr/>
          <p:nvPr/>
        </p:nvSpPr>
        <p:spPr>
          <a:xfrm>
            <a:off x="7956376" y="2276872"/>
            <a:ext cx="914400" cy="35719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3556"/>
              <a:gd name="adj6" fmla="val 383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</a:rPr>
              <a:t>창조절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Line Callout 2 12"/>
          <p:cNvSpPr/>
          <p:nvPr/>
        </p:nvSpPr>
        <p:spPr>
          <a:xfrm>
            <a:off x="1691680" y="2636912"/>
            <a:ext cx="1357322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1595"/>
              <a:gd name="adj6" fmla="val -845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</a:rPr>
              <a:t>메뉴바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/>
          <p:nvPr/>
        </p:nvSpPr>
        <p:spPr>
          <a:xfrm>
            <a:off x="539552" y="1700808"/>
            <a:ext cx="4680520" cy="21602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0" name="Rectangle 4"/>
          <p:cNvSpPr/>
          <p:nvPr/>
        </p:nvSpPr>
        <p:spPr>
          <a:xfrm flipV="1">
            <a:off x="395536" y="1988837"/>
            <a:ext cx="720080" cy="38884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Rectangle 4"/>
          <p:cNvSpPr/>
          <p:nvPr/>
        </p:nvSpPr>
        <p:spPr>
          <a:xfrm>
            <a:off x="5508104" y="1565176"/>
            <a:ext cx="2016224" cy="467213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Line Callout 2 13"/>
          <p:cNvSpPr/>
          <p:nvPr/>
        </p:nvSpPr>
        <p:spPr>
          <a:xfrm>
            <a:off x="3635896" y="6093296"/>
            <a:ext cx="914400" cy="35719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43106"/>
              <a:gd name="adj6" fmla="val 25882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</a:rPr>
              <a:t>파레트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/>
          <p:nvPr/>
        </p:nvSpPr>
        <p:spPr>
          <a:xfrm>
            <a:off x="7596336" y="1124744"/>
            <a:ext cx="1368152" cy="2880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29256" y="1428736"/>
            <a:ext cx="165618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MOVE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43570" y="3929066"/>
            <a:ext cx="115212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스포이드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75656" y="1700808"/>
            <a:ext cx="121786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LASOR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07704" y="2132856"/>
            <a:ext cx="78809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CROP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547664" y="1268760"/>
            <a:ext cx="150703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MARQUEE 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67544" y="2564904"/>
            <a:ext cx="287519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SPOT HEALING BRUSH 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51720" y="3501008"/>
            <a:ext cx="114300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지우개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763688" y="3068960"/>
            <a:ext cx="144016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STAMP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85984" y="4000504"/>
            <a:ext cx="100241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Pen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357818" y="2285992"/>
            <a:ext cx="165276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SLICE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571736" y="4786322"/>
            <a:ext cx="10001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표준모드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715008" y="4357694"/>
            <a:ext cx="71438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돋보기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572132" y="3071810"/>
            <a:ext cx="1656184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GRADIENT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643570" y="3500438"/>
            <a:ext cx="129614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TEXT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429256" y="2643182"/>
            <a:ext cx="144016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BRUSH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500694" y="1857364"/>
            <a:ext cx="216024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MAGIC WAND TOOL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8" name="내용 개체 틀 57" descr="도구바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2" y="1285860"/>
            <a:ext cx="695527" cy="4525963"/>
          </a:xfrm>
        </p:spPr>
      </p:pic>
      <p:sp>
        <p:nvSpPr>
          <p:cNvPr id="14" name="Rectangle 13"/>
          <p:cNvSpPr/>
          <p:nvPr/>
        </p:nvSpPr>
        <p:spPr>
          <a:xfrm>
            <a:off x="4139952" y="1700808"/>
            <a:ext cx="432048" cy="2880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2" name="Rectangle 13"/>
          <p:cNvSpPr/>
          <p:nvPr/>
        </p:nvSpPr>
        <p:spPr>
          <a:xfrm>
            <a:off x="4139952" y="1916832"/>
            <a:ext cx="432048" cy="2880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714876" y="1714488"/>
            <a:ext cx="720080" cy="7485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714876" y="2000240"/>
            <a:ext cx="720080" cy="7200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00562" y="3357562"/>
            <a:ext cx="357190" cy="29413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7" name="Straight Arrow Connector 25"/>
          <p:cNvCxnSpPr>
            <a:stCxn id="35" idx="3"/>
          </p:cNvCxnSpPr>
          <p:nvPr/>
        </p:nvCxnSpPr>
        <p:spPr>
          <a:xfrm>
            <a:off x="2693522" y="1844824"/>
            <a:ext cx="1446430" cy="21602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25"/>
          <p:cNvCxnSpPr/>
          <p:nvPr/>
        </p:nvCxnSpPr>
        <p:spPr>
          <a:xfrm>
            <a:off x="2699792" y="2268488"/>
            <a:ext cx="1440160" cy="8039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7"/>
          <p:cNvCxnSpPr/>
          <p:nvPr/>
        </p:nvCxnSpPr>
        <p:spPr>
          <a:xfrm flipH="1" flipV="1">
            <a:off x="4714876" y="2357430"/>
            <a:ext cx="648072" cy="7200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25"/>
          <p:cNvCxnSpPr/>
          <p:nvPr/>
        </p:nvCxnSpPr>
        <p:spPr>
          <a:xfrm flipV="1">
            <a:off x="3419872" y="2571744"/>
            <a:ext cx="794938" cy="13717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25"/>
          <p:cNvCxnSpPr>
            <a:endCxn id="14" idx="1"/>
          </p:cNvCxnSpPr>
          <p:nvPr/>
        </p:nvCxnSpPr>
        <p:spPr>
          <a:xfrm>
            <a:off x="2987824" y="1484784"/>
            <a:ext cx="1152128" cy="36004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25"/>
          <p:cNvCxnSpPr/>
          <p:nvPr/>
        </p:nvCxnSpPr>
        <p:spPr>
          <a:xfrm flipV="1">
            <a:off x="3131840" y="2786058"/>
            <a:ext cx="1082970" cy="4269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7"/>
          <p:cNvCxnSpPr/>
          <p:nvPr/>
        </p:nvCxnSpPr>
        <p:spPr>
          <a:xfrm flipH="1" flipV="1">
            <a:off x="4786314" y="2571744"/>
            <a:ext cx="648072" cy="7200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7"/>
          <p:cNvCxnSpPr>
            <a:stCxn id="81" idx="1"/>
          </p:cNvCxnSpPr>
          <p:nvPr/>
        </p:nvCxnSpPr>
        <p:spPr>
          <a:xfrm rot="10800000">
            <a:off x="4714876" y="3000372"/>
            <a:ext cx="857256" cy="2143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7"/>
          <p:cNvCxnSpPr/>
          <p:nvPr/>
        </p:nvCxnSpPr>
        <p:spPr>
          <a:xfrm flipH="1" flipV="1">
            <a:off x="5000628" y="3571876"/>
            <a:ext cx="648072" cy="7200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7"/>
          <p:cNvCxnSpPr>
            <a:stCxn id="28" idx="1"/>
          </p:cNvCxnSpPr>
          <p:nvPr/>
        </p:nvCxnSpPr>
        <p:spPr>
          <a:xfrm rot="10800000">
            <a:off x="4786314" y="4001074"/>
            <a:ext cx="857256" cy="7200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7"/>
          <p:cNvCxnSpPr/>
          <p:nvPr/>
        </p:nvCxnSpPr>
        <p:spPr>
          <a:xfrm rot="10800000">
            <a:off x="4714876" y="4214818"/>
            <a:ext cx="928694" cy="14287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25"/>
          <p:cNvCxnSpPr/>
          <p:nvPr/>
        </p:nvCxnSpPr>
        <p:spPr>
          <a:xfrm flipV="1">
            <a:off x="3203848" y="3071810"/>
            <a:ext cx="1082400" cy="5732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7"/>
          <p:cNvSpPr/>
          <p:nvPr/>
        </p:nvSpPr>
        <p:spPr>
          <a:xfrm>
            <a:off x="5572132" y="4786322"/>
            <a:ext cx="71438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배경색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72" name="Straight Arrow Connector 7"/>
          <p:cNvCxnSpPr>
            <a:stCxn id="71" idx="1"/>
          </p:cNvCxnSpPr>
          <p:nvPr/>
        </p:nvCxnSpPr>
        <p:spPr>
          <a:xfrm rot="10800000">
            <a:off x="4643438" y="4714884"/>
            <a:ext cx="928694" cy="21545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25"/>
          <p:cNvCxnSpPr>
            <a:stCxn id="74" idx="3"/>
          </p:cNvCxnSpPr>
          <p:nvPr/>
        </p:nvCxnSpPr>
        <p:spPr>
          <a:xfrm>
            <a:off x="3571868" y="4930338"/>
            <a:ext cx="584044" cy="1440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7"/>
          <p:cNvSpPr/>
          <p:nvPr/>
        </p:nvSpPr>
        <p:spPr>
          <a:xfrm>
            <a:off x="5500694" y="5286388"/>
            <a:ext cx="144016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퀵</a:t>
            </a:r>
            <a:r>
              <a:rPr lang="ko-KR" altLang="en-US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마스크 모드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77" name="Straight Arrow Connector 7"/>
          <p:cNvCxnSpPr>
            <a:stCxn id="80" idx="1"/>
          </p:cNvCxnSpPr>
          <p:nvPr/>
        </p:nvCxnSpPr>
        <p:spPr>
          <a:xfrm rot="10800000">
            <a:off x="4786314" y="5643578"/>
            <a:ext cx="571504" cy="42862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itle 1"/>
          <p:cNvSpPr txBox="1">
            <a:spLocks/>
          </p:cNvSpPr>
          <p:nvPr/>
        </p:nvSpPr>
        <p:spPr>
          <a:xfrm>
            <a:off x="1763688" y="274638"/>
            <a:ext cx="5472608" cy="8501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Adobe cs2 </a:t>
            </a:r>
            <a:r>
              <a:rPr kumimoji="0" lang="ko-KR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작업환경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8" name="Straight Arrow Connector 25"/>
          <p:cNvCxnSpPr>
            <a:stCxn id="64" idx="3"/>
          </p:cNvCxnSpPr>
          <p:nvPr/>
        </p:nvCxnSpPr>
        <p:spPr>
          <a:xfrm flipV="1">
            <a:off x="3288396" y="3786190"/>
            <a:ext cx="1069290" cy="35833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73"/>
          <p:cNvSpPr/>
          <p:nvPr/>
        </p:nvSpPr>
        <p:spPr>
          <a:xfrm>
            <a:off x="2357422" y="5715016"/>
            <a:ext cx="1000132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Adobe </a:t>
            </a:r>
            <a:r>
              <a:rPr lang="en-US" altLang="ko-KR" sz="11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Imageready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75" name="Straight Arrow Connector 25"/>
          <p:cNvCxnSpPr>
            <a:stCxn id="68" idx="3"/>
          </p:cNvCxnSpPr>
          <p:nvPr/>
        </p:nvCxnSpPr>
        <p:spPr>
          <a:xfrm flipV="1">
            <a:off x="3357554" y="5643579"/>
            <a:ext cx="928694" cy="32147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3"/>
          <p:cNvSpPr/>
          <p:nvPr/>
        </p:nvSpPr>
        <p:spPr>
          <a:xfrm>
            <a:off x="5357818" y="5857892"/>
            <a:ext cx="121615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Adobe Photoshop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82" name="Straight Arrow Connector 7"/>
          <p:cNvCxnSpPr/>
          <p:nvPr/>
        </p:nvCxnSpPr>
        <p:spPr>
          <a:xfrm rot="10800000">
            <a:off x="4643438" y="5072074"/>
            <a:ext cx="857256" cy="2143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77"/>
          <p:cNvSpPr/>
          <p:nvPr/>
        </p:nvSpPr>
        <p:spPr>
          <a:xfrm>
            <a:off x="1571604" y="4500570"/>
            <a:ext cx="71438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전경색</a:t>
            </a:r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86" name="Straight Arrow Connector 25"/>
          <p:cNvCxnSpPr/>
          <p:nvPr/>
        </p:nvCxnSpPr>
        <p:spPr>
          <a:xfrm flipV="1">
            <a:off x="2214546" y="4572008"/>
            <a:ext cx="2214578" cy="1440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증명사진 만들기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9512" y="1071546"/>
            <a:ext cx="8964488" cy="4286280"/>
          </a:xfrm>
          <a:noFill/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/>
              <a:t>1. </a:t>
            </a:r>
            <a:r>
              <a:rPr lang="ko-KR" altLang="en-US" sz="2000" b="1" dirty="0" smtClean="0"/>
              <a:t>열기 </a:t>
            </a:r>
            <a:r>
              <a:rPr lang="en-US" altLang="ko-KR" sz="2000" b="1" dirty="0" smtClean="0"/>
              <a:t>File&gt;Open</a:t>
            </a:r>
          </a:p>
          <a:p>
            <a:pPr marL="457200" indent="-457200">
              <a:buNone/>
            </a:pPr>
            <a:r>
              <a:rPr lang="en-US" sz="2000" b="1" dirty="0" smtClean="0"/>
              <a:t>2. C</a:t>
            </a:r>
            <a:r>
              <a:rPr lang="en-US" altLang="ko-KR" sz="2000" b="1" dirty="0" smtClean="0"/>
              <a:t>rop</a:t>
            </a:r>
            <a:r>
              <a:rPr lang="ko-KR" altLang="en-US" sz="2000" b="1" dirty="0" smtClean="0"/>
              <a:t>툴로  필요 없는 부분 잘라내기</a:t>
            </a:r>
            <a:endParaRPr lang="en-US" altLang="ko-KR" sz="2000" b="1" dirty="0" smtClean="0"/>
          </a:p>
          <a:p>
            <a:pPr marL="457200" indent="-457200">
              <a:buNone/>
            </a:pPr>
            <a:r>
              <a:rPr lang="en-US" altLang="ko-KR" sz="2000" b="1" dirty="0" smtClean="0"/>
              <a:t>3. </a:t>
            </a:r>
            <a:r>
              <a:rPr lang="ko-KR" altLang="en-US" sz="2000" b="1" dirty="0" smtClean="0"/>
              <a:t>증명사진으로 쓸 부분과 배경부분 구분</a:t>
            </a:r>
            <a:r>
              <a:rPr lang="en-US" altLang="ko-KR" sz="2000" b="1" dirty="0" smtClean="0"/>
              <a:t>. Magic Wand </a:t>
            </a:r>
            <a:endParaRPr lang="en-US" altLang="ko-KR" sz="2000" b="1" dirty="0" smtClean="0"/>
          </a:p>
          <a:p>
            <a:pPr marL="514350" indent="-514350">
              <a:buNone/>
            </a:pPr>
            <a:r>
              <a:rPr lang="en-US" altLang="ko-KR" sz="2000" b="1" dirty="0" smtClean="0"/>
              <a:t>    Tool</a:t>
            </a:r>
            <a:r>
              <a:rPr lang="ko-KR" altLang="en-US" sz="2000" b="1" dirty="0" smtClean="0"/>
              <a:t>과 라소툴로 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선택해서 </a:t>
            </a:r>
            <a:r>
              <a:rPr lang="ko-KR" altLang="en-US" sz="2000" b="1" dirty="0" smtClean="0"/>
              <a:t>배경부분</a:t>
            </a:r>
            <a:r>
              <a:rPr lang="ko-KR" altLang="en-US" sz="2000" b="1" dirty="0" smtClean="0"/>
              <a:t>을</a:t>
            </a:r>
            <a:r>
              <a:rPr lang="ko-KR" altLang="en-US" sz="2000" b="1" dirty="0" smtClean="0"/>
              <a:t>  </a:t>
            </a:r>
            <a:r>
              <a:rPr lang="ko-KR" altLang="en-US" sz="2000" b="1" dirty="0" smtClean="0"/>
              <a:t>클릭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 </a:t>
            </a:r>
            <a:endParaRPr lang="en-US" altLang="ko-KR" sz="2000" b="1" dirty="0" smtClean="0"/>
          </a:p>
          <a:p>
            <a:pPr marL="514350" indent="-514350">
              <a:buNone/>
            </a:pPr>
            <a:r>
              <a:rPr lang="ko-KR" altLang="en-US" sz="2000" b="1" dirty="0" smtClean="0"/>
              <a:t>    퀵 마스크 모드 </a:t>
            </a:r>
            <a:r>
              <a:rPr lang="ko-KR" altLang="en-US" sz="2000" b="1" dirty="0" smtClean="0"/>
              <a:t>두번 클릭</a:t>
            </a:r>
            <a:r>
              <a:rPr lang="en-US" altLang="ko-KR" sz="2000" b="1" dirty="0" smtClean="0"/>
              <a:t>. </a:t>
            </a:r>
            <a:r>
              <a:rPr lang="ko-KR" altLang="en-US" sz="2000" b="1" u="sng" dirty="0" smtClean="0"/>
              <a:t>마스크된 영역을  </a:t>
            </a:r>
            <a:r>
              <a:rPr lang="ko-KR" altLang="en-US" sz="2000" b="1" dirty="0" smtClean="0"/>
              <a:t>빨간색으로 지정</a:t>
            </a:r>
            <a:r>
              <a:rPr lang="en-US" altLang="ko-KR" sz="2000" b="1" dirty="0" smtClean="0"/>
              <a:t>,</a:t>
            </a:r>
          </a:p>
          <a:p>
            <a:pPr marL="514350" indent="-514350">
              <a:buNone/>
            </a:pPr>
            <a:r>
              <a:rPr lang="en-US" altLang="ko-KR" sz="2000" b="1" dirty="0" smtClean="0"/>
              <a:t> </a:t>
            </a:r>
            <a:r>
              <a:rPr lang="en-US" altLang="ko-KR" sz="2000" b="1" dirty="0" smtClean="0"/>
              <a:t>   </a:t>
            </a:r>
            <a:r>
              <a:rPr lang="ko-KR" altLang="en-US" sz="2000" b="1" dirty="0" smtClean="0"/>
              <a:t>브러쉬툴로 </a:t>
            </a:r>
            <a:r>
              <a:rPr lang="ko-KR" altLang="en-US" sz="2000" b="1" dirty="0" smtClean="0"/>
              <a:t>빨간색 부분을 잘 </a:t>
            </a:r>
            <a:r>
              <a:rPr lang="ko-KR" altLang="en-US" sz="2000" b="1" dirty="0" smtClean="0"/>
              <a:t>칠해주기 </a:t>
            </a:r>
            <a:endParaRPr lang="en-US" altLang="ko-KR" sz="2000" b="1" dirty="0" smtClean="0"/>
          </a:p>
          <a:p>
            <a:pPr marL="514350" indent="-514350">
              <a:buNone/>
            </a:pPr>
            <a:r>
              <a:rPr lang="en-US" altLang="ko-KR" sz="2000" b="1" dirty="0" smtClean="0"/>
              <a:t>4. </a:t>
            </a:r>
            <a:r>
              <a:rPr lang="ko-KR" altLang="en-US" sz="2000" b="1" dirty="0" smtClean="0"/>
              <a:t>표준모드로 돌아가서 </a:t>
            </a:r>
            <a:r>
              <a:rPr lang="en-US" altLang="ko-KR" sz="2000" b="1" dirty="0" smtClean="0"/>
              <a:t>Layer </a:t>
            </a:r>
            <a:r>
              <a:rPr lang="ko-KR" altLang="en-US" sz="2000" b="1" dirty="0" smtClean="0"/>
              <a:t>추가</a:t>
            </a:r>
            <a:endParaRPr lang="en-US" altLang="ko-KR" sz="2000" b="1" dirty="0" smtClean="0"/>
          </a:p>
          <a:p>
            <a:pPr marL="514350" indent="-514350">
              <a:buNone/>
            </a:pPr>
            <a:r>
              <a:rPr lang="en-US" altLang="ko-KR" sz="2000" b="1" dirty="0" smtClean="0"/>
              <a:t>5. Layer2</a:t>
            </a:r>
            <a:r>
              <a:rPr lang="ko-KR" altLang="en-US" sz="2000" b="1" dirty="0" smtClean="0"/>
              <a:t>에</a:t>
            </a:r>
            <a:r>
              <a:rPr lang="en-US" altLang="ko-KR" sz="2000" b="1" dirty="0" smtClean="0"/>
              <a:t>   </a:t>
            </a:r>
            <a:r>
              <a:rPr lang="ko-KR" altLang="en-US" sz="2000" b="1" dirty="0" err="1" smtClean="0"/>
              <a:t>전경색</a:t>
            </a:r>
            <a:r>
              <a:rPr lang="en-US" altLang="ko-KR" sz="2000" b="1" dirty="0" smtClean="0"/>
              <a:t>,  </a:t>
            </a:r>
            <a:r>
              <a:rPr lang="ko-KR" altLang="en-US" sz="2000" b="1" dirty="0" smtClean="0"/>
              <a:t>배경색 지정하여  </a:t>
            </a:r>
            <a:r>
              <a:rPr lang="en-US" altLang="ko-KR" sz="2000" b="1" dirty="0" smtClean="0"/>
              <a:t>Gradient</a:t>
            </a:r>
            <a:r>
              <a:rPr lang="ko-KR" altLang="en-US" sz="2000" b="1" dirty="0" smtClean="0"/>
              <a:t>  만들기</a:t>
            </a:r>
            <a:endParaRPr lang="en-US" altLang="ko-KR" sz="2000" b="1" dirty="0" smtClean="0"/>
          </a:p>
          <a:p>
            <a:pPr marL="514350" indent="-514350">
              <a:buNone/>
            </a:pPr>
            <a:r>
              <a:rPr lang="en-US" altLang="ko-KR" sz="2000" b="1" dirty="0" smtClean="0"/>
              <a:t>6. Filter&gt; Render&gt; Cloud     </a:t>
            </a:r>
            <a:r>
              <a:rPr lang="ko-KR" altLang="en-US" sz="2000" b="1" dirty="0" smtClean="0"/>
              <a:t>그리고   </a:t>
            </a:r>
            <a:r>
              <a:rPr lang="en-US" altLang="ko-KR" sz="2000" b="1" dirty="0" smtClean="0"/>
              <a:t>Filter&gt; Render&gt; Lens Flare, brightness</a:t>
            </a:r>
            <a:r>
              <a:rPr lang="ko-KR" altLang="en-US" sz="2000" b="1" dirty="0" smtClean="0"/>
              <a:t>조절</a:t>
            </a:r>
            <a:r>
              <a:rPr lang="en-US" altLang="ko-KR" sz="2000" b="1" dirty="0" smtClean="0"/>
              <a:t>,</a:t>
            </a:r>
          </a:p>
          <a:p>
            <a:pPr marL="514350" indent="-514350">
              <a:buNone/>
            </a:pPr>
            <a:r>
              <a:rPr lang="en-US" altLang="ko-KR" sz="2000" b="1" dirty="0" smtClean="0"/>
              <a:t>     Lens type: 50-300mm Zoom</a:t>
            </a:r>
          </a:p>
          <a:p>
            <a:pPr marL="514350" indent="-514350">
              <a:buNone/>
            </a:pPr>
            <a:r>
              <a:rPr lang="en-US" altLang="ko-KR" sz="2000" b="1" dirty="0" smtClean="0"/>
              <a:t>7. </a:t>
            </a:r>
            <a:r>
              <a:rPr lang="ko-KR" altLang="en-US" sz="2000" b="1" dirty="0" smtClean="0"/>
              <a:t>사진 좀더 선명하게 하려면  </a:t>
            </a:r>
            <a:r>
              <a:rPr lang="en-US" altLang="ko-KR" sz="2000" b="1" dirty="0" smtClean="0"/>
              <a:t>Layer&gt;New Adjustment Layer&gt;  Curves, </a:t>
            </a:r>
            <a:r>
              <a:rPr lang="en-US" altLang="ko-KR" sz="2000" b="1" dirty="0" smtClean="0"/>
              <a:t>Level</a:t>
            </a:r>
            <a:r>
              <a:rPr lang="ko-KR" altLang="en-US" sz="2000" b="1" dirty="0" smtClean="0"/>
              <a:t>사용</a:t>
            </a:r>
            <a:endParaRPr lang="en-US" altLang="ko-KR" sz="2000" b="1" dirty="0" smtClean="0"/>
          </a:p>
          <a:p>
            <a:pPr marL="514350" indent="-514350">
              <a:buNone/>
            </a:pPr>
            <a:r>
              <a:rPr lang="en-US" altLang="ko-KR" sz="2000" b="1" dirty="0" smtClean="0"/>
              <a:t>8. File&gt;Automate&gt;Picture Package&gt;</a:t>
            </a:r>
            <a:r>
              <a:rPr lang="ko-KR" altLang="en-US" sz="2000" b="1" dirty="0" smtClean="0"/>
              <a:t>증명사진 </a:t>
            </a:r>
            <a:r>
              <a:rPr lang="en-US" altLang="ko-KR" sz="2000" b="1" dirty="0" smtClean="0"/>
              <a:t>2.5X3&gt;OK</a:t>
            </a:r>
            <a:endParaRPr lang="en-US" sz="2000" b="1" dirty="0"/>
          </a:p>
        </p:txBody>
      </p:sp>
      <p:pic>
        <p:nvPicPr>
          <p:cNvPr id="10" name="그림 9" descr="사진크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5075472"/>
            <a:ext cx="3690144" cy="17825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quick mask mo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928670"/>
            <a:ext cx="2285984" cy="15001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29454" y="1214422"/>
            <a:ext cx="1071570" cy="288032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7" name="Straight Arrow Connector 25"/>
          <p:cNvCxnSpPr/>
          <p:nvPr/>
        </p:nvCxnSpPr>
        <p:spPr>
          <a:xfrm flipV="1">
            <a:off x="4000496" y="1428736"/>
            <a:ext cx="2857520" cy="100184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증명사진</a:t>
            </a:r>
            <a:endParaRPr lang="ko-KR" altLang="en-US" dirty="0"/>
          </a:p>
        </p:txBody>
      </p:sp>
      <p:sp>
        <p:nvSpPr>
          <p:cNvPr id="6" name="Right Arrow 8"/>
          <p:cNvSpPr/>
          <p:nvPr/>
        </p:nvSpPr>
        <p:spPr>
          <a:xfrm>
            <a:off x="3131840" y="3429000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그림 6" descr="현빈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996952"/>
            <a:ext cx="1525914" cy="1512168"/>
          </a:xfrm>
          <a:prstGeom prst="rect">
            <a:avLst/>
          </a:prstGeom>
        </p:spPr>
      </p:pic>
      <p:pic>
        <p:nvPicPr>
          <p:cNvPr id="8" name="그림 7" descr="현빈 증명사진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268760"/>
            <a:ext cx="3236467" cy="5373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163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Slide 1</vt:lpstr>
      <vt:lpstr>Slide 2</vt:lpstr>
      <vt:lpstr>Slide 3</vt:lpstr>
      <vt:lpstr>증명사진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user</cp:lastModifiedBy>
  <cp:revision>93</cp:revision>
  <dcterms:created xsi:type="dcterms:W3CDTF">2015-05-15T17:59:22Z</dcterms:created>
  <dcterms:modified xsi:type="dcterms:W3CDTF">2016-01-15T23:31:42Z</dcterms:modified>
</cp:coreProperties>
</file>