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88450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0CA5D-545D-464E-9491-80AD46BDA009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BF284-6E19-43FB-97DA-62C08A66B6B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, Holy  Holy! Lord God Almighty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거룩 거룩 거룩 전능하신 주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196752"/>
            <a:ext cx="7704856" cy="523606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 거룩 </a:t>
            </a:r>
            <a:r>
              <a:rPr lang="ko-KR" altLang="en-US" b="1" dirty="0">
                <a:solidFill>
                  <a:schemeClr val="tx1"/>
                </a:solidFill>
              </a:rPr>
              <a:t>거룩 거룩 </a:t>
            </a:r>
            <a:r>
              <a:rPr lang="ko-KR" altLang="en-US" b="1" dirty="0" smtClean="0">
                <a:solidFill>
                  <a:schemeClr val="tx1"/>
                </a:solidFill>
              </a:rPr>
              <a:t> 전능하신 주님  이른 </a:t>
            </a:r>
            <a:r>
              <a:rPr lang="ko-KR" altLang="en-US" b="1" dirty="0">
                <a:solidFill>
                  <a:schemeClr val="tx1"/>
                </a:solidFill>
              </a:rPr>
              <a:t>아침 </a:t>
            </a:r>
            <a:r>
              <a:rPr lang="ko-KR" altLang="en-US" b="1" dirty="0" smtClean="0">
                <a:solidFill>
                  <a:schemeClr val="tx1"/>
                </a:solidFill>
              </a:rPr>
              <a:t> 우리 </a:t>
            </a:r>
            <a:r>
              <a:rPr lang="ko-KR" altLang="en-US" b="1" dirty="0">
                <a:solidFill>
                  <a:schemeClr val="tx1"/>
                </a:solidFill>
              </a:rPr>
              <a:t>주를 찬송합니다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  거룩 </a:t>
            </a:r>
            <a:r>
              <a:rPr lang="ko-KR" altLang="en-US" b="1" dirty="0">
                <a:solidFill>
                  <a:schemeClr val="tx1"/>
                </a:solidFill>
              </a:rPr>
              <a:t>거룩 거룩 </a:t>
            </a:r>
            <a:r>
              <a:rPr lang="ko-KR" altLang="en-US" b="1" dirty="0" smtClean="0">
                <a:solidFill>
                  <a:schemeClr val="tx1"/>
                </a:solidFill>
              </a:rPr>
              <a:t>자비하신 </a:t>
            </a:r>
            <a:r>
              <a:rPr lang="ko-KR" altLang="en-US" b="1" dirty="0">
                <a:solidFill>
                  <a:schemeClr val="tx1"/>
                </a:solidFill>
              </a:rPr>
              <a:t>주님 </a:t>
            </a:r>
            <a:r>
              <a:rPr lang="ko-KR" altLang="en-US" b="1" dirty="0" smtClean="0">
                <a:solidFill>
                  <a:schemeClr val="tx1"/>
                </a:solidFill>
              </a:rPr>
              <a:t> 성 </a:t>
            </a:r>
            <a:r>
              <a:rPr lang="ko-KR" altLang="en-US" b="1" dirty="0">
                <a:solidFill>
                  <a:schemeClr val="tx1"/>
                </a:solidFill>
              </a:rPr>
              <a:t>삼위일체 </a:t>
            </a:r>
            <a:r>
              <a:rPr lang="ko-KR" altLang="en-US" b="1" dirty="0" smtClean="0">
                <a:solidFill>
                  <a:schemeClr val="tx1"/>
                </a:solidFill>
              </a:rPr>
              <a:t>우리 </a:t>
            </a:r>
            <a:r>
              <a:rPr lang="ko-KR" altLang="en-US" b="1" dirty="0">
                <a:solidFill>
                  <a:schemeClr val="tx1"/>
                </a:solidFill>
              </a:rPr>
              <a:t>주로다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>
                <a:solidFill>
                  <a:schemeClr val="tx1"/>
                </a:solidFill>
              </a:rPr>
              <a:t> 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2. </a:t>
            </a:r>
            <a:r>
              <a:rPr lang="ko-KR" altLang="en-US" b="1" dirty="0" smtClean="0">
                <a:solidFill>
                  <a:schemeClr val="tx1"/>
                </a:solidFill>
              </a:rPr>
              <a:t>거룩 </a:t>
            </a:r>
            <a:r>
              <a:rPr lang="ko-KR" altLang="en-US" b="1" dirty="0">
                <a:solidFill>
                  <a:schemeClr val="tx1"/>
                </a:solidFill>
              </a:rPr>
              <a:t>거룩 거룩 </a:t>
            </a:r>
            <a:r>
              <a:rPr lang="ko-KR" altLang="en-US" b="1" dirty="0" smtClean="0">
                <a:solidFill>
                  <a:schemeClr val="tx1"/>
                </a:solidFill>
              </a:rPr>
              <a:t> 주의 </a:t>
            </a:r>
            <a:r>
              <a:rPr lang="ko-KR" altLang="en-US" b="1" dirty="0">
                <a:solidFill>
                  <a:schemeClr val="tx1"/>
                </a:solidFill>
              </a:rPr>
              <a:t>보좌 앞에 </a:t>
            </a:r>
            <a:r>
              <a:rPr lang="ko-KR" altLang="en-US" b="1" dirty="0" smtClean="0">
                <a:solidFill>
                  <a:schemeClr val="tx1"/>
                </a:solidFill>
              </a:rPr>
              <a:t>모든 </a:t>
            </a:r>
            <a:r>
              <a:rPr lang="ko-KR" altLang="en-US" b="1" dirty="0">
                <a:solidFill>
                  <a:schemeClr val="tx1"/>
                </a:solidFill>
              </a:rPr>
              <a:t>성도 </a:t>
            </a:r>
            <a:r>
              <a:rPr lang="ko-KR" altLang="en-US" b="1" dirty="0" smtClean="0">
                <a:solidFill>
                  <a:schemeClr val="tx1"/>
                </a:solidFill>
              </a:rPr>
              <a:t> 면류관을 </a:t>
            </a:r>
            <a:r>
              <a:rPr lang="ko-KR" altLang="en-US" b="1" dirty="0">
                <a:solidFill>
                  <a:schemeClr val="tx1"/>
                </a:solidFill>
              </a:rPr>
              <a:t>벗어드리네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  천군 </a:t>
            </a:r>
            <a:r>
              <a:rPr lang="ko-KR" altLang="en-US" b="1" dirty="0">
                <a:solidFill>
                  <a:schemeClr val="tx1"/>
                </a:solidFill>
              </a:rPr>
              <a:t>천사 모두 주께 </a:t>
            </a:r>
            <a:r>
              <a:rPr lang="ko-KR" altLang="en-US" b="1" dirty="0" smtClean="0">
                <a:solidFill>
                  <a:schemeClr val="tx1"/>
                </a:solidFill>
              </a:rPr>
              <a:t> 굴복하니 영원히 </a:t>
            </a:r>
            <a:r>
              <a:rPr lang="ko-KR" altLang="en-US" b="1" dirty="0">
                <a:solidFill>
                  <a:schemeClr val="tx1"/>
                </a:solidFill>
              </a:rPr>
              <a:t>위에 </a:t>
            </a:r>
            <a:r>
              <a:rPr lang="ko-KR" altLang="en-US" b="1" dirty="0" smtClean="0">
                <a:solidFill>
                  <a:schemeClr val="tx1"/>
                </a:solidFill>
              </a:rPr>
              <a:t>계신 </a:t>
            </a:r>
            <a:r>
              <a:rPr lang="ko-KR" altLang="en-US" b="1" dirty="0">
                <a:solidFill>
                  <a:schemeClr val="tx1"/>
                </a:solidFill>
              </a:rPr>
              <a:t>주로다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>
                <a:solidFill>
                  <a:schemeClr val="tx1"/>
                </a:solidFill>
              </a:rPr>
              <a:t> 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ko-KR" altLang="en-US" dirty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3. </a:t>
            </a:r>
            <a:r>
              <a:rPr lang="ko-KR" altLang="en-US" b="1" dirty="0" smtClean="0">
                <a:solidFill>
                  <a:schemeClr val="tx1"/>
                </a:solidFill>
              </a:rPr>
              <a:t>거룩 </a:t>
            </a:r>
            <a:r>
              <a:rPr lang="ko-KR" altLang="en-US" b="1" dirty="0">
                <a:solidFill>
                  <a:schemeClr val="tx1"/>
                </a:solidFill>
              </a:rPr>
              <a:t>거룩 거룩 </a:t>
            </a:r>
            <a:r>
              <a:rPr lang="ko-KR" altLang="en-US" b="1" dirty="0" smtClean="0">
                <a:solidFill>
                  <a:schemeClr val="tx1"/>
                </a:solidFill>
              </a:rPr>
              <a:t> 주의 빛난 영광 모든 </a:t>
            </a:r>
            <a:r>
              <a:rPr lang="ko-KR" altLang="en-US" b="1" dirty="0">
                <a:solidFill>
                  <a:schemeClr val="tx1"/>
                </a:solidFill>
              </a:rPr>
              <a:t>죄인 눈 어두워 볼 수 없도다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  거룩하신 </a:t>
            </a:r>
            <a:r>
              <a:rPr lang="ko-KR" altLang="en-US" b="1" dirty="0">
                <a:solidFill>
                  <a:schemeClr val="tx1"/>
                </a:solidFill>
              </a:rPr>
              <a:t>이가 </a:t>
            </a:r>
            <a:r>
              <a:rPr lang="ko-KR" altLang="en-US" b="1" dirty="0" smtClean="0">
                <a:solidFill>
                  <a:schemeClr val="tx1"/>
                </a:solidFill>
              </a:rPr>
              <a:t> 주님 </a:t>
            </a:r>
            <a:r>
              <a:rPr lang="ko-KR" altLang="en-US" b="1" dirty="0">
                <a:solidFill>
                  <a:schemeClr val="tx1"/>
                </a:solidFill>
              </a:rPr>
              <a:t>밖에 </a:t>
            </a:r>
            <a:r>
              <a:rPr lang="ko-KR" altLang="en-US" b="1" dirty="0" smtClean="0">
                <a:solidFill>
                  <a:schemeClr val="tx1"/>
                </a:solidFill>
              </a:rPr>
              <a:t>없네 온전히 전능하신 </a:t>
            </a:r>
            <a:r>
              <a:rPr lang="ko-KR" altLang="en-US" b="1" dirty="0">
                <a:solidFill>
                  <a:schemeClr val="tx1"/>
                </a:solidFill>
              </a:rPr>
              <a:t>주로다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>
                <a:solidFill>
                  <a:schemeClr val="tx1"/>
                </a:solidFill>
              </a:rPr>
              <a:t> 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ko-KR" altLang="en-US" dirty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4. </a:t>
            </a:r>
            <a:r>
              <a:rPr lang="ko-KR" altLang="en-US" b="1" dirty="0" smtClean="0">
                <a:solidFill>
                  <a:schemeClr val="tx1"/>
                </a:solidFill>
              </a:rPr>
              <a:t>거룩 </a:t>
            </a:r>
            <a:r>
              <a:rPr lang="ko-KR" altLang="en-US" b="1" dirty="0">
                <a:solidFill>
                  <a:schemeClr val="tx1"/>
                </a:solidFill>
              </a:rPr>
              <a:t>거룩 거룩 </a:t>
            </a:r>
            <a:r>
              <a:rPr lang="ko-KR" altLang="en-US" b="1" dirty="0" smtClean="0">
                <a:solidFill>
                  <a:schemeClr val="tx1"/>
                </a:solidFill>
              </a:rPr>
              <a:t> 전능하신 </a:t>
            </a:r>
            <a:r>
              <a:rPr lang="ko-KR" altLang="en-US" b="1" dirty="0">
                <a:solidFill>
                  <a:schemeClr val="tx1"/>
                </a:solidFill>
              </a:rPr>
              <a:t>주님 천지 만물 모두 주를 찬송합니다</a:t>
            </a:r>
            <a:endParaRPr lang="ko-KR" altLang="en-US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     거룩 </a:t>
            </a:r>
            <a:r>
              <a:rPr lang="ko-KR" altLang="en-US" b="1" dirty="0">
                <a:solidFill>
                  <a:schemeClr val="tx1"/>
                </a:solidFill>
              </a:rPr>
              <a:t>거룩 거룩 </a:t>
            </a:r>
            <a:r>
              <a:rPr lang="ko-KR" altLang="en-US" b="1" dirty="0" smtClean="0">
                <a:solidFill>
                  <a:schemeClr val="tx1"/>
                </a:solidFill>
              </a:rPr>
              <a:t> 전능하신 </a:t>
            </a:r>
            <a:r>
              <a:rPr lang="ko-KR" altLang="en-US" b="1" dirty="0">
                <a:solidFill>
                  <a:schemeClr val="tx1"/>
                </a:solidFill>
              </a:rPr>
              <a:t>주님 성 삼위일체 우리 주로다 </a:t>
            </a:r>
            <a:r>
              <a:rPr lang="ko-KR" altLang="en-US" b="1" dirty="0" smtClean="0">
                <a:solidFill>
                  <a:schemeClr val="tx1"/>
                </a:solidFill>
              </a:rPr>
              <a:t>아멘</a:t>
            </a:r>
            <a:r>
              <a:rPr lang="en-US" altLang="ko-KR" b="1" dirty="0" smtClean="0">
                <a:solidFill>
                  <a:schemeClr val="tx1"/>
                </a:solidFill>
              </a:rPr>
              <a:t>.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35696" y="260648"/>
            <a:ext cx="5472608" cy="500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ko-KR" altLang="en-US" sz="3600" b="1" dirty="0" smtClean="0">
                <a:latin typeface="Arial Black" pitchFamily="34" charset="0"/>
              </a:rPr>
              <a:t>거룩 거룩 거룩 전능하신 주님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27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HEG</dc:creator>
  <cp:lastModifiedBy>mary</cp:lastModifiedBy>
  <cp:revision>13</cp:revision>
  <dcterms:created xsi:type="dcterms:W3CDTF">2015-05-18T03:58:54Z</dcterms:created>
  <dcterms:modified xsi:type="dcterms:W3CDTF">2020-04-07T18:29:19Z</dcterms:modified>
</cp:coreProperties>
</file>