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40ECB-E300-4B81-B7B3-0C918A4D1FAA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ECE32-6E64-44A6-A6CC-BB4FEEDF0D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gh Your Sins Be As Scar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688632" cy="54867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Though Your Sins Be As Scarlet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28670"/>
            <a:ext cx="9144000" cy="5429288"/>
          </a:xfrm>
        </p:spPr>
        <p:txBody>
          <a:bodyPr>
            <a:normAutofit/>
          </a:bodyPr>
          <a:lstStyle/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1.  Though your sins be as scarlet, They shall be as white as snow(2)</a:t>
            </a:r>
          </a:p>
          <a:p>
            <a:pPr marL="514350" indent="-514350" algn="l"/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     Though they be red like crimson, They shall be as wool!</a:t>
            </a:r>
          </a:p>
          <a:p>
            <a:pPr marL="514350" indent="-514350" algn="l"/>
            <a:r>
              <a:rPr lang="en-US" sz="2400" b="1" dirty="0" smtClean="0">
                <a:solidFill>
                  <a:schemeClr val="tx1"/>
                </a:solidFill>
              </a:rPr>
              <a:t>      Though your sins be as scarlet(2) They shall be as white as snow(2)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2.   Hear the voice that entreats  you, Oh, return ye unto God!(2)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 He is of great compassion,  And of wondrous  love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      Hear the voice that entreats you(2)  Oh, return ye unto God!(2)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 startAt="3"/>
            </a:pPr>
            <a:r>
              <a:rPr lang="en-US" sz="2400" b="1" dirty="0" smtClean="0">
                <a:solidFill>
                  <a:schemeClr val="tx1"/>
                </a:solidFill>
              </a:rPr>
              <a:t>He’ll forgive your transgressions, And remember them no more(2)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       Look unto Me, ye people,  </a:t>
            </a:r>
            <a:r>
              <a:rPr lang="en-US" sz="2400" b="1" dirty="0" err="1" smtClean="0">
                <a:solidFill>
                  <a:schemeClr val="tx1"/>
                </a:solidFill>
              </a:rPr>
              <a:t>Saith</a:t>
            </a:r>
            <a:r>
              <a:rPr lang="en-US" sz="2400" b="1" dirty="0" smtClean="0">
                <a:solidFill>
                  <a:schemeClr val="tx1"/>
                </a:solidFill>
              </a:rPr>
              <a:t>  the Lord your God!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       He’ll forgive your transgressions(2)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       And remember them no more(2)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Though Your Sins Be As Scarlet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Though Your Sins Be As Scarlet</dc:title>
  <dc:creator>HEG</dc:creator>
  <cp:lastModifiedBy>mary</cp:lastModifiedBy>
  <cp:revision>19</cp:revision>
  <dcterms:created xsi:type="dcterms:W3CDTF">2015-05-24T13:13:32Z</dcterms:created>
  <dcterms:modified xsi:type="dcterms:W3CDTF">2017-02-26T02:45:51Z</dcterms:modified>
</cp:coreProperties>
</file>