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3" r:id="rId2"/>
    <p:sldId id="264" r:id="rId3"/>
    <p:sldId id="290" r:id="rId4"/>
    <p:sldId id="302" r:id="rId5"/>
    <p:sldId id="301" r:id="rId6"/>
    <p:sldId id="291" r:id="rId7"/>
    <p:sldId id="292" r:id="rId8"/>
    <p:sldId id="305" r:id="rId9"/>
    <p:sldId id="304" r:id="rId10"/>
    <p:sldId id="306" r:id="rId11"/>
    <p:sldId id="269" r:id="rId12"/>
    <p:sldId id="313" r:id="rId13"/>
    <p:sldId id="307" r:id="rId14"/>
    <p:sldId id="308" r:id="rId15"/>
    <p:sldId id="294" r:id="rId16"/>
    <p:sldId id="295" r:id="rId17"/>
    <p:sldId id="274" r:id="rId18"/>
    <p:sldId id="296" r:id="rId19"/>
    <p:sldId id="311" r:id="rId20"/>
    <p:sldId id="31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255" autoAdjust="0"/>
    <p:restoredTop sz="94490" autoAdjust="0"/>
  </p:normalViewPr>
  <p:slideViewPr>
    <p:cSldViewPr>
      <p:cViewPr>
        <p:scale>
          <a:sx n="72" d="100"/>
          <a:sy n="72" d="100"/>
        </p:scale>
        <p:origin x="-178" y="946"/>
      </p:cViewPr>
      <p:guideLst>
        <p:guide orient="horz" pos="3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310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CAAC4-68F6-4751-A2F7-65325096C451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BC18C-74E0-4EBA-AFB4-8236BB4DB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C353F-EC22-4E4F-B505-2968E5866CBD}" type="datetimeFigureOut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D7F2A-0600-49E9-BD02-41322B542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678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D7F2A-0600-49E9-BD02-41322B542A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D7F2A-0600-49E9-BD02-41322B542A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D7F2A-0600-49E9-BD02-41322B542A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6955-C956-45EB-B592-E9256715E85D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www.pjthe3.com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4C4A-1D8F-44FA-945F-513B8A0C7A8F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8936-B0D0-4252-B566-FDDA81E798B9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D569-BE4B-44E4-AD47-280CFB522FEC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www.pjthe3.com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122B-4AE6-4071-901B-A0C18E01D2E5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FA7F7-A619-47E9-80D2-CA95CC07CF5A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8626-438A-42F0-8F92-2FE67F400EF9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4719-1576-43EE-82EB-3CD13C8F4983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A9C-E8D7-405B-A212-E87D75600233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51A5-0658-4F7A-A950-5C715295E250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8763-F803-42F0-84A3-FA989D46E90E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EDA32-4098-433C-836F-665F777B96BF}" type="datetime1">
              <a:rPr lang="en-US" smtClean="0"/>
              <a:pPr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EDA2-1E94-430F-B05C-64E862EC4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000497" y="642918"/>
            <a:ext cx="1322372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목차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j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5785" y="928670"/>
            <a:ext cx="7358115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28793" y="6072207"/>
            <a:ext cx="5357851" cy="35719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pjenterprise@paran.com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804030" y="1412776"/>
            <a:ext cx="7080338" cy="4302241"/>
            <a:chOff x="785786" y="555520"/>
            <a:chExt cx="7080337" cy="3554370"/>
          </a:xfrm>
        </p:grpSpPr>
        <p:grpSp>
          <p:nvGrpSpPr>
            <p:cNvPr id="3" name="Group 34"/>
            <p:cNvGrpSpPr/>
            <p:nvPr/>
          </p:nvGrpSpPr>
          <p:grpSpPr>
            <a:xfrm>
              <a:off x="785786" y="555520"/>
              <a:ext cx="7080337" cy="721423"/>
              <a:chOff x="928662" y="984148"/>
              <a:chExt cx="6788364" cy="721423"/>
            </a:xfrm>
          </p:grpSpPr>
          <p:sp>
            <p:nvSpPr>
              <p:cNvPr id="30" name="Teardrop 29"/>
              <p:cNvSpPr/>
              <p:nvPr/>
            </p:nvSpPr>
            <p:spPr>
              <a:xfrm>
                <a:off x="928662" y="1000108"/>
                <a:ext cx="928694" cy="705463"/>
              </a:xfrm>
              <a:prstGeom prst="teardrop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1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ound Single Corner Rectangle 31"/>
              <p:cNvSpPr/>
              <p:nvPr/>
            </p:nvSpPr>
            <p:spPr>
              <a:xfrm>
                <a:off x="1848746" y="984148"/>
                <a:ext cx="5868280" cy="661032"/>
              </a:xfrm>
              <a:prstGeom prst="round1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2800" b="1" dirty="0" smtClean="0">
                    <a:solidFill>
                      <a:schemeClr val="tx1"/>
                    </a:solidFill>
                    <a:latin typeface="Batang" pitchFamily="18" charset="-127"/>
                    <a:ea typeface="Batang" pitchFamily="18" charset="-127"/>
                  </a:rPr>
                  <a:t> </a:t>
                </a:r>
                <a:r>
                  <a:rPr lang="ko-KR" altLang="ko-KR" sz="20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워드아트 삽입 </a:t>
                </a:r>
                <a:r>
                  <a:rPr lang="en-US" altLang="ko-KR" sz="20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/ </a:t>
                </a:r>
                <a:r>
                  <a:rPr lang="ko-KR" altLang="ko-KR" sz="20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단락의 첫</a:t>
                </a:r>
                <a:r>
                  <a:rPr lang="en-US" altLang="ko-KR" sz="20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 </a:t>
                </a:r>
                <a:r>
                  <a:rPr lang="ko-KR" altLang="ko-KR" sz="20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글자</a:t>
                </a:r>
                <a:r>
                  <a:rPr lang="ko-KR" altLang="en-US" sz="20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장식</a:t>
                </a:r>
                <a:r>
                  <a:rPr lang="en-US" altLang="ko-KR" sz="20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/</a:t>
                </a:r>
                <a:r>
                  <a:rPr lang="ko-KR" altLang="ko-KR" sz="20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 </a:t>
                </a:r>
                <a:r>
                  <a:rPr lang="en-US" altLang="ko-KR" sz="20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Text</a:t>
                </a:r>
                <a:r>
                  <a:rPr lang="ko-KR" altLang="en-US" sz="2000" b="1" dirty="0" smtClean="0">
                    <a:solidFill>
                      <a:schemeClr val="tx1"/>
                    </a:solidFill>
                    <a:latin typeface="바탕" pitchFamily="18" charset="-127"/>
                    <a:ea typeface="바탕" pitchFamily="18" charset="-127"/>
                  </a:rPr>
                  <a:t>상자</a:t>
                </a:r>
                <a:endPara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endParaRPr>
              </a:p>
            </p:txBody>
          </p:sp>
        </p:grpSp>
        <p:sp>
          <p:nvSpPr>
            <p:cNvPr id="55" name="Teardrop 54"/>
            <p:cNvSpPr/>
            <p:nvPr/>
          </p:nvSpPr>
          <p:spPr>
            <a:xfrm>
              <a:off x="809341" y="2391725"/>
              <a:ext cx="936104" cy="714829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ound Single Corner Rectangle 55"/>
            <p:cNvSpPr/>
            <p:nvPr/>
          </p:nvSpPr>
          <p:spPr>
            <a:xfrm>
              <a:off x="1745444" y="2391723"/>
              <a:ext cx="6094459" cy="612068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워터 마크 </a:t>
              </a:r>
              <a:r>
                <a:rPr lang="ko-KR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설정</a:t>
              </a:r>
              <a:r>
                <a:rPr lang="en-US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페이지 </a:t>
              </a:r>
              <a:r>
                <a:rPr lang="ko-KR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색과</a:t>
              </a:r>
              <a:r>
                <a:rPr lang="en-US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 </a:t>
              </a:r>
              <a:r>
                <a:rPr lang="ko-KR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테두리 설정</a:t>
              </a:r>
              <a:r>
                <a:rPr lang="en-US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페이지</a:t>
              </a:r>
              <a:r>
                <a:rPr lang="ko-KR" altLang="en-US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설정</a:t>
              </a:r>
              <a:r>
                <a:rPr lang="en-US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머리글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바닥글 설정 </a:t>
              </a:r>
              <a:r>
                <a:rPr lang="en-US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ko-KR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책갈피 설정</a:t>
              </a:r>
              <a:endParaRPr lang="en-US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1" name="Teardrop 20"/>
            <p:cNvSpPr/>
            <p:nvPr/>
          </p:nvSpPr>
          <p:spPr>
            <a:xfrm>
              <a:off x="881348" y="3419999"/>
              <a:ext cx="864096" cy="689891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4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 Single Corner Rectangle 22"/>
            <p:cNvSpPr/>
            <p:nvPr/>
          </p:nvSpPr>
          <p:spPr>
            <a:xfrm>
              <a:off x="1745444" y="3419998"/>
              <a:ext cx="6094459" cy="51283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표 만들기 편집 꾸미기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수식 사용법</a:t>
              </a:r>
              <a:endParaRPr lang="en-US" sz="2400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  <p:sp>
          <p:nvSpPr>
            <p:cNvPr id="29" name="Teardrop 28"/>
            <p:cNvSpPr/>
            <p:nvPr/>
          </p:nvSpPr>
          <p:spPr>
            <a:xfrm>
              <a:off x="809340" y="1491624"/>
              <a:ext cx="936104" cy="670615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 Single Corner Rectangle 30"/>
            <p:cNvSpPr/>
            <p:nvPr/>
          </p:nvSpPr>
          <p:spPr>
            <a:xfrm>
              <a:off x="1745444" y="1491624"/>
              <a:ext cx="6094459" cy="606307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문서 스타일 변경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표지삽입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테마 변경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페이지 관리</a:t>
              </a:r>
              <a:endParaRPr lang="en-US" sz="2000" b="1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19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새 페이지 삽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85794"/>
            <a:ext cx="3741420" cy="107442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00430" y="1"/>
            <a:ext cx="221457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/>
            <a:endParaRPr lang="en-US" altLang="ko-KR" sz="28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0" lvl="1" algn="ctr"/>
            <a:r>
              <a:rPr lang="ko-KR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페이지 관리</a:t>
            </a:r>
            <a:endParaRPr lang="en-US" altLang="ko-KR" sz="32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0" lvl="1" algn="ctr"/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4290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새 페이지 나누기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5" name="Subtitle 24"/>
          <p:cNvSpPr txBox="1">
            <a:spLocks/>
          </p:cNvSpPr>
          <p:nvPr/>
        </p:nvSpPr>
        <p:spPr>
          <a:xfrm>
            <a:off x="0" y="1928802"/>
            <a:ext cx="914400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5725" lvl="1" indent="276225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삽입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페이지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페이지 나누기</a:t>
            </a:r>
            <a:endParaRPr lang="en-US" altLang="ko-KR" sz="2000" b="1" u="sng" dirty="0" smtClean="0">
              <a:latin typeface="바탕" pitchFamily="18" charset="-127"/>
              <a:ea typeface="바탕" pitchFamily="18" charset="-127"/>
            </a:endParaRPr>
          </a:p>
          <a:p>
            <a:pPr marL="85725" lvl="1" indent="276225">
              <a:spcBef>
                <a:spcPct val="20000"/>
              </a:spcBef>
            </a:pPr>
            <a:r>
              <a:rPr lang="en-US" altLang="ko-KR" sz="20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20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페이지 나누기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문서 특정위치를 다음 페이지 시작 위치로 이동해야 하는 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85725" lvl="1" indent="276225">
              <a:spcBef>
                <a:spcPct val="20000"/>
              </a:spcBef>
            </a:pP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                  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경우 사용하는 기능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lvl="1"/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단축키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:CTRL+ENTER</a:t>
            </a:r>
          </a:p>
          <a:p>
            <a:pPr lvl="1"/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페이지 나누기 제거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페이지 나누기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구분선을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클릭한  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 delete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키 누른다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85725" lvl="1" indent="276225">
              <a:spcBef>
                <a:spcPct val="20000"/>
              </a:spcBef>
            </a:pP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" name="Rectangle 21"/>
          <p:cNvSpPr/>
          <p:nvPr/>
        </p:nvSpPr>
        <p:spPr>
          <a:xfrm>
            <a:off x="1214414" y="1000108"/>
            <a:ext cx="500066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30"/>
          <p:cNvCxnSpPr/>
          <p:nvPr/>
        </p:nvCxnSpPr>
        <p:spPr>
          <a:xfrm rot="10800000">
            <a:off x="1571604" y="1714488"/>
            <a:ext cx="857256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새 페이지 나누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3714752"/>
            <a:ext cx="5500726" cy="3143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21"/>
          <p:cNvSpPr/>
          <p:nvPr/>
        </p:nvSpPr>
        <p:spPr>
          <a:xfrm>
            <a:off x="1214414" y="5500702"/>
            <a:ext cx="121444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857225" y="2996953"/>
            <a:ext cx="6547691" cy="860675"/>
            <a:chOff x="928662" y="996689"/>
            <a:chExt cx="6547690" cy="860675"/>
          </a:xfrm>
        </p:grpSpPr>
        <p:sp>
          <p:nvSpPr>
            <p:cNvPr id="12" name="Teardrop 11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3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 Single Corner Rectangle 12"/>
            <p:cNvSpPr/>
            <p:nvPr/>
          </p:nvSpPr>
          <p:spPr>
            <a:xfrm>
              <a:off x="1835125" y="996689"/>
              <a:ext cx="5641227" cy="64807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 </a:t>
              </a:r>
              <a:endParaRPr lang="en-US" altLang="ko-KR" sz="2400" b="1" dirty="0" smtClean="0">
                <a:solidFill>
                  <a:schemeClr val="tx1"/>
                </a:solidFill>
              </a:endParaRPr>
            </a:p>
            <a:p>
              <a:r>
                <a:rPr lang="en-US" altLang="ko-KR" sz="24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워터 마크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설정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페이지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색과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테두리 설정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페이지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설정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머리글</a:t>
              </a:r>
              <a:r>
                <a:rPr lang="ko-KR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바닥글 설정 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책갈피 설정</a:t>
              </a:r>
              <a:endPara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  <a:p>
              <a:endParaRPr lang="en-US" sz="24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7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2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347864" y="0"/>
            <a:ext cx="20162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워터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마크</a:t>
            </a:r>
            <a:endParaRPr lang="en-US" altLang="ko-KR" sz="2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38" name="Subtitle 24"/>
          <p:cNvSpPr txBox="1">
            <a:spLocks/>
          </p:cNvSpPr>
          <p:nvPr/>
        </p:nvSpPr>
        <p:spPr>
          <a:xfrm>
            <a:off x="251520" y="980728"/>
            <a:ext cx="8358246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sz="2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워터 마크 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  <a:buFontTx/>
              <a:buChar char="-"/>
            </a:pP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페이지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레이아웃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워터마크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사용자 지정 워터마크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 워터마크대화상자에 언어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, 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lvl="0">
              <a:spcBef>
                <a:spcPct val="20000"/>
              </a:spcBef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텍스트글꼴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크기선택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.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만약 원했던 글자 없으면  텍스트에 입력 예 보안 문서 등등</a:t>
            </a:r>
            <a:endParaRPr kumimoji="0" lang="en-US" altLang="ko-K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39" name="그림 5" descr="워터마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2998854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직사각형 8"/>
          <p:cNvSpPr/>
          <p:nvPr/>
        </p:nvSpPr>
        <p:spPr>
          <a:xfrm>
            <a:off x="3707904" y="2492896"/>
            <a:ext cx="3361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워터마크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비공개문서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공문서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41" name="그림 6" descr="워터마크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068960"/>
            <a:ext cx="3992880" cy="3312368"/>
          </a:xfrm>
          <a:prstGeom prst="rect">
            <a:avLst/>
          </a:prstGeom>
        </p:spPr>
      </p:pic>
      <p:sp>
        <p:nvSpPr>
          <p:cNvPr id="42" name="Rectangle 21"/>
          <p:cNvSpPr/>
          <p:nvPr/>
        </p:nvSpPr>
        <p:spPr>
          <a:xfrm>
            <a:off x="3779912" y="4725144"/>
            <a:ext cx="4143404" cy="288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페이지색 eff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775" y="3571876"/>
            <a:ext cx="3041079" cy="3004663"/>
          </a:xfrm>
          <a:prstGeom prst="rect">
            <a:avLst/>
          </a:prstGeom>
        </p:spPr>
      </p:pic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285720" y="1714488"/>
            <a:ext cx="7215238" cy="92869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altLang="ko-KR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페이지 색</a:t>
            </a:r>
            <a:endParaRPr lang="en-US" altLang="ko-KR" sz="29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  </a:t>
            </a:r>
            <a:r>
              <a:rPr lang="ko-KR" altLang="en-US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페이지 레이아웃</a:t>
            </a:r>
            <a:r>
              <a:rPr lang="en-US" altLang="ko-KR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Page layout &gt;</a:t>
            </a:r>
            <a:r>
              <a:rPr lang="ko-KR" altLang="en-US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페이지 배경</a:t>
            </a:r>
            <a:r>
              <a:rPr lang="en-US" altLang="ko-KR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Page background &gt;</a:t>
            </a:r>
          </a:p>
          <a:p>
            <a:pPr algn="l"/>
            <a:r>
              <a:rPr lang="en-US" altLang="ko-KR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페이지 색상</a:t>
            </a:r>
            <a:r>
              <a:rPr lang="en-US" altLang="ko-KR" sz="2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Page color&gt; Theme color, More color, Fill Effect                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1736" y="1"/>
            <a:ext cx="4214842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/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페이지 색과</a:t>
            </a:r>
            <a:r>
              <a:rPr 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테두리 설정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6" name="Picture 5" descr="페이지 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28604"/>
            <a:ext cx="7072362" cy="1214446"/>
          </a:xfrm>
          <a:prstGeom prst="rect">
            <a:avLst/>
          </a:prstGeom>
        </p:spPr>
      </p:pic>
      <p:sp>
        <p:nvSpPr>
          <p:cNvPr id="7" name="Rectangle 21"/>
          <p:cNvSpPr/>
          <p:nvPr/>
        </p:nvSpPr>
        <p:spPr>
          <a:xfrm>
            <a:off x="7072330" y="785794"/>
            <a:ext cx="571504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페이지색 theme 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1785926"/>
            <a:ext cx="1539240" cy="2339340"/>
          </a:xfrm>
          <a:prstGeom prst="rect">
            <a:avLst/>
          </a:prstGeom>
        </p:spPr>
      </p:pic>
      <p:cxnSp>
        <p:nvCxnSpPr>
          <p:cNvPr id="9" name="Straight Arrow Connector 30"/>
          <p:cNvCxnSpPr/>
          <p:nvPr/>
        </p:nvCxnSpPr>
        <p:spPr>
          <a:xfrm rot="16200000" flipH="1">
            <a:off x="7107255" y="1679563"/>
            <a:ext cx="430216" cy="714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1"/>
          <p:cNvSpPr/>
          <p:nvPr/>
        </p:nvSpPr>
        <p:spPr>
          <a:xfrm>
            <a:off x="7572396" y="3929066"/>
            <a:ext cx="857256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30"/>
          <p:cNvCxnSpPr>
            <a:stCxn id="12" idx="1"/>
          </p:cNvCxnSpPr>
          <p:nvPr/>
        </p:nvCxnSpPr>
        <p:spPr>
          <a:xfrm rot="10800000" flipV="1">
            <a:off x="6929454" y="4000504"/>
            <a:ext cx="642942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1"/>
          <p:cNvSpPr/>
          <p:nvPr/>
        </p:nvSpPr>
        <p:spPr>
          <a:xfrm>
            <a:off x="4214810" y="3786190"/>
            <a:ext cx="1857388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페이지 색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2643182"/>
            <a:ext cx="3143272" cy="4214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페이지 테두리 설정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643158"/>
            <a:ext cx="6429420" cy="4214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페이지 테두리 설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1440" y="428604"/>
            <a:ext cx="3652560" cy="2786082"/>
          </a:xfrm>
          <a:prstGeom prst="rect">
            <a:avLst/>
          </a:prstGeom>
        </p:spPr>
      </p:pic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5143536" cy="10001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altLang="ko-KR" sz="3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sz="3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테두리 설정</a:t>
            </a:r>
            <a:endParaRPr lang="en-US" altLang="ko-KR" sz="3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페이지 레이아웃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&gt;Page</a:t>
            </a:r>
            <a:r>
              <a:rPr lang="ko-KR" altLang="en-US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background&gt;Page Border&gt;</a:t>
            </a:r>
          </a:p>
          <a:p>
            <a:pPr algn="l"/>
            <a:r>
              <a:rPr lang="en-US" altLang="ko-KR" sz="19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 Setting, Border Style, Color, Width, Art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1736" y="1"/>
            <a:ext cx="3500462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/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페이지 테두리 설정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5" name="Picture 4" descr="페이지 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00042"/>
            <a:ext cx="4857784" cy="1028700"/>
          </a:xfrm>
          <a:prstGeom prst="rect">
            <a:avLst/>
          </a:prstGeom>
        </p:spPr>
      </p:pic>
      <p:sp>
        <p:nvSpPr>
          <p:cNvPr id="6" name="Rectangle 21"/>
          <p:cNvSpPr/>
          <p:nvPr/>
        </p:nvSpPr>
        <p:spPr>
          <a:xfrm>
            <a:off x="4786314" y="714356"/>
            <a:ext cx="500066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30"/>
          <p:cNvCxnSpPr/>
          <p:nvPr/>
        </p:nvCxnSpPr>
        <p:spPr>
          <a:xfrm>
            <a:off x="5214942" y="1142984"/>
            <a:ext cx="642942" cy="2143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643998" cy="1071570"/>
          </a:xfrm>
        </p:spPr>
        <p:txBody>
          <a:bodyPr>
            <a:noAutofit/>
          </a:bodyPr>
          <a:lstStyle/>
          <a:p>
            <a:pPr marL="457200" indent="-457200" algn="l"/>
            <a:r>
              <a: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2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머리글 바닥글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 </a:t>
            </a:r>
            <a:r>
              <a:rPr lang="ko-KR" altLang="en-US" sz="2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페이지 번호</a:t>
            </a:r>
            <a:endParaRPr lang="en-US" altLang="ko-KR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 algn="l"/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삽입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머리글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바닥글 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머리글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바닥글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날짜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시간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문서요소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그림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클립아트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삽입가능</a:t>
            </a:r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457200" indent="-457200" algn="l"/>
            <a:endParaRPr lang="en-US" altLang="ko-KR" sz="14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28926" y="1"/>
            <a:ext cx="3000396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/>
            <a:r>
              <a:rPr lang="ko-KR" altLang="en-US" sz="32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머리글 바닥글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6" name="Picture 5" descr="header foo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7858180" cy="1285884"/>
          </a:xfrm>
          <a:prstGeom prst="rect">
            <a:avLst/>
          </a:prstGeom>
        </p:spPr>
      </p:pic>
      <p:sp>
        <p:nvSpPr>
          <p:cNvPr id="7" name="Rectangle 21"/>
          <p:cNvSpPr/>
          <p:nvPr/>
        </p:nvSpPr>
        <p:spPr>
          <a:xfrm>
            <a:off x="6572264" y="714356"/>
            <a:ext cx="107157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eader foot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714620"/>
            <a:ext cx="8915400" cy="2324100"/>
          </a:xfrm>
          <a:prstGeom prst="rect">
            <a:avLst/>
          </a:prstGeom>
        </p:spPr>
      </p:pic>
      <p:pic>
        <p:nvPicPr>
          <p:cNvPr id="13" name="Picture 12" descr="header foot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" y="5402580"/>
            <a:ext cx="8900160" cy="1455420"/>
          </a:xfrm>
          <a:prstGeom prst="rect">
            <a:avLst/>
          </a:prstGeom>
        </p:spPr>
      </p:pic>
      <p:sp>
        <p:nvSpPr>
          <p:cNvPr id="15" name="Rectangle 21"/>
          <p:cNvSpPr/>
          <p:nvPr/>
        </p:nvSpPr>
        <p:spPr>
          <a:xfrm>
            <a:off x="1500166" y="2857496"/>
            <a:ext cx="1643074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1"/>
          <p:cNvSpPr/>
          <p:nvPr/>
        </p:nvSpPr>
        <p:spPr>
          <a:xfrm>
            <a:off x="6572264" y="2857496"/>
            <a:ext cx="178595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0" y="2071678"/>
            <a:ext cx="9144000" cy="50006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ko-KR" sz="2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sz="2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책갈피</a:t>
            </a:r>
            <a:r>
              <a:rPr lang="en-US" altLang="ko-KR" sz="2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특정 문서 위치를  책갈피로 표시해 언제든지 해당 위치로  빠르게 이동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14678" y="1"/>
            <a:ext cx="2643206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/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책갈피 설정</a:t>
            </a:r>
            <a:r>
              <a:rPr 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5" name="Picture 4" descr="책갈피 설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6715172" cy="1428760"/>
          </a:xfrm>
          <a:prstGeom prst="rect">
            <a:avLst/>
          </a:prstGeom>
        </p:spPr>
      </p:pic>
      <p:sp>
        <p:nvSpPr>
          <p:cNvPr id="6" name="Subtitle 24"/>
          <p:cNvSpPr txBox="1">
            <a:spLocks/>
          </p:cNvSpPr>
          <p:nvPr/>
        </p:nvSpPr>
        <p:spPr>
          <a:xfrm>
            <a:off x="142844" y="2571744"/>
            <a:ext cx="5929354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-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삽입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링크그룹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책갈피&gt;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Bookmark name&gt;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기입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&gt;Add</a:t>
            </a:r>
            <a:endParaRPr kumimoji="0" lang="en-US" altLang="ko-K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7" name="Rectangle 21"/>
          <p:cNvSpPr/>
          <p:nvPr/>
        </p:nvSpPr>
        <p:spPr>
          <a:xfrm>
            <a:off x="5429256" y="928670"/>
            <a:ext cx="642942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30"/>
          <p:cNvCxnSpPr/>
          <p:nvPr/>
        </p:nvCxnSpPr>
        <p:spPr>
          <a:xfrm rot="5400000" flipH="1" flipV="1">
            <a:off x="5000628" y="1785926"/>
            <a:ext cx="571504" cy="4286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책갈피 설정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500306"/>
            <a:ext cx="2928926" cy="2730814"/>
          </a:xfrm>
          <a:prstGeom prst="rect">
            <a:avLst/>
          </a:prstGeom>
        </p:spPr>
      </p:pic>
      <p:pic>
        <p:nvPicPr>
          <p:cNvPr id="14" name="Picture 13" descr="책갈피 설정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427220"/>
            <a:ext cx="5692140" cy="2430780"/>
          </a:xfrm>
          <a:prstGeom prst="rect">
            <a:avLst/>
          </a:prstGeom>
        </p:spPr>
      </p:pic>
      <p:sp>
        <p:nvSpPr>
          <p:cNvPr id="15" name="Subtitle 24"/>
          <p:cNvSpPr txBox="1">
            <a:spLocks/>
          </p:cNvSpPr>
          <p:nvPr/>
        </p:nvSpPr>
        <p:spPr>
          <a:xfrm>
            <a:off x="0" y="3071810"/>
            <a:ext cx="6500794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2.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책갈피 찾고 싶을 때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홈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편집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Find 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혹은 </a:t>
            </a: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Replace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&gt;Find&gt; Find What&gt;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선택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 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Find in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에서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document selection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혹은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find next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등 선택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이동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6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857225" y="2928934"/>
            <a:ext cx="6643735" cy="857256"/>
            <a:chOff x="928662" y="1000108"/>
            <a:chExt cx="6643734" cy="857256"/>
          </a:xfrm>
        </p:grpSpPr>
        <p:sp>
          <p:nvSpPr>
            <p:cNvPr id="7" name="Teardrop 6"/>
            <p:cNvSpPr/>
            <p:nvPr/>
          </p:nvSpPr>
          <p:spPr>
            <a:xfrm>
              <a:off x="928662" y="1000108"/>
              <a:ext cx="928694" cy="85725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5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 Single Corner Rectangle 9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표 만들기 편집 꾸미기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수식 사용법</a:t>
              </a:r>
              <a:endParaRPr lang="en-US" altLang="ko-KR" sz="2400" dirty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9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12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13" descr="TABLE INSER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928670"/>
            <a:ext cx="2571768" cy="2857520"/>
          </a:xfrm>
          <a:prstGeom prst="rect">
            <a:avLst/>
          </a:prstGeom>
        </p:spPr>
      </p:pic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285720" y="5857868"/>
            <a:ext cx="6786610" cy="1000132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sz="2800" b="1" dirty="0" err="1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표만들기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:</a:t>
            </a:r>
          </a:p>
          <a:p>
            <a:pPr algn="l"/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-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삽입 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표 그룹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표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표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삽입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표 그리기</a:t>
            </a:r>
            <a:r>
              <a:rPr lang="en-US" altLang="ko-KR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8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빠른 표</a:t>
            </a:r>
            <a:endParaRPr lang="en-US" altLang="ko-KR" sz="18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algn="l"/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00298" y="1"/>
            <a:ext cx="435771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/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표 만들기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표 편집 꾸미기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6" name="Picture 5" descr="표삽입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00042"/>
            <a:ext cx="4579620" cy="1043940"/>
          </a:xfrm>
          <a:prstGeom prst="rect">
            <a:avLst/>
          </a:prstGeom>
        </p:spPr>
      </p:pic>
      <p:sp>
        <p:nvSpPr>
          <p:cNvPr id="7" name="Rectangle 21"/>
          <p:cNvSpPr/>
          <p:nvPr/>
        </p:nvSpPr>
        <p:spPr>
          <a:xfrm>
            <a:off x="571472" y="714356"/>
            <a:ext cx="50006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30"/>
          <p:cNvCxnSpPr>
            <a:stCxn id="7" idx="2"/>
          </p:cNvCxnSpPr>
          <p:nvPr/>
        </p:nvCxnSpPr>
        <p:spPr>
          <a:xfrm rot="16200000" flipH="1">
            <a:off x="695694" y="1411670"/>
            <a:ext cx="429422" cy="1778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1"/>
          <p:cNvSpPr/>
          <p:nvPr/>
        </p:nvSpPr>
        <p:spPr>
          <a:xfrm>
            <a:off x="1000100" y="3786190"/>
            <a:ext cx="128588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1"/>
          <p:cNvSpPr/>
          <p:nvPr/>
        </p:nvSpPr>
        <p:spPr>
          <a:xfrm>
            <a:off x="4929190" y="1500174"/>
            <a:ext cx="2071670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그림 11" descr="TABLE INSE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1357298"/>
            <a:ext cx="2666576" cy="3699990"/>
          </a:xfrm>
          <a:prstGeom prst="rect">
            <a:avLst/>
          </a:prstGeom>
        </p:spPr>
      </p:pic>
      <p:sp>
        <p:nvSpPr>
          <p:cNvPr id="29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" name="그림 20" descr="빠른 표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3786190"/>
            <a:ext cx="2857520" cy="2560087"/>
          </a:xfrm>
          <a:prstGeom prst="rect">
            <a:avLst/>
          </a:prstGeom>
        </p:spPr>
      </p:pic>
      <p:cxnSp>
        <p:nvCxnSpPr>
          <p:cNvPr id="14" name="Straight Arrow Connector 30"/>
          <p:cNvCxnSpPr/>
          <p:nvPr/>
        </p:nvCxnSpPr>
        <p:spPr>
          <a:xfrm flipV="1">
            <a:off x="2285984" y="1714488"/>
            <a:ext cx="2571768" cy="21788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0"/>
          <p:cNvCxnSpPr/>
          <p:nvPr/>
        </p:nvCxnSpPr>
        <p:spPr>
          <a:xfrm>
            <a:off x="2000232" y="5036354"/>
            <a:ext cx="2786082" cy="3214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표삽입 5 디자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9144000" cy="121444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755576" y="357142"/>
            <a:ext cx="8715404" cy="65008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ko-KR" altLang="en-US" sz="32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6" name="Subtitle 2"/>
          <p:cNvSpPr txBox="1">
            <a:spLocks/>
          </p:cNvSpPr>
          <p:nvPr/>
        </p:nvSpPr>
        <p:spPr>
          <a:xfrm>
            <a:off x="0" y="357166"/>
            <a:ext cx="8712968" cy="500066"/>
          </a:xfrm>
          <a:prstGeom prst="rect">
            <a:avLst/>
          </a:prstGeom>
          <a:noFill/>
        </p:spPr>
        <p:txBody>
          <a:bodyPr vert="horz">
            <a:normAutofit fontScale="25000" lnSpcReduction="20000"/>
          </a:bodyPr>
          <a:lstStyle/>
          <a:p>
            <a:pPr marL="1371600" indent="-1371600"/>
            <a:r>
              <a:rPr lang="en-US" altLang="ko-KR" sz="9600" b="1" dirty="0" smtClean="0"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ko-KR" sz="9600" b="1" dirty="0" smtClean="0">
                <a:latin typeface="바탕" pitchFamily="18" charset="-127"/>
                <a:ea typeface="바탕" pitchFamily="18" charset="-127"/>
              </a:rPr>
              <a:t>표 만들기</a:t>
            </a:r>
            <a:r>
              <a:rPr lang="en-US" altLang="ko-KR" sz="9600" b="1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삽입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표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표 삽입 </a:t>
            </a:r>
            <a:r>
              <a:rPr lang="en-US" altLang="ko-KR" sz="72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7200" b="1" dirty="0" smtClean="0">
                <a:latin typeface="바탕" pitchFamily="18" charset="-127"/>
                <a:ea typeface="바탕" pitchFamily="18" charset="-127"/>
              </a:rPr>
              <a:t>표 도구 디자인 혹은  레이아웃  </a:t>
            </a:r>
            <a:endParaRPr lang="en-US" altLang="ko-KR" sz="80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>
              <a:buAutoNum type="arabicPeriod"/>
            </a:pPr>
            <a:endParaRPr lang="en-US" altLang="ko-KR" sz="9600" b="1" dirty="0" smtClean="0">
              <a:latin typeface="바탕" pitchFamily="18" charset="-127"/>
              <a:ea typeface="바탕" pitchFamily="18" charset="-127"/>
            </a:endParaRPr>
          </a:p>
          <a:p>
            <a:pPr marL="1371600" indent="-1371600"/>
            <a:r>
              <a:rPr lang="en-US" altLang="ko-KR" sz="9600" b="1" dirty="0" smtClean="0">
                <a:latin typeface="바탕" pitchFamily="18" charset="-127"/>
                <a:ea typeface="바탕" pitchFamily="18" charset="-127"/>
              </a:rPr>
              <a:t>  </a:t>
            </a:r>
            <a:endParaRPr lang="en-US" altLang="ko-KR" sz="88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pic>
        <p:nvPicPr>
          <p:cNvPr id="11" name="그림 10" descr="TABLE DE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9144000" cy="114485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750199" y="0"/>
            <a:ext cx="5643603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표 도구</a:t>
            </a:r>
            <a:endParaRPr lang="en-US" altLang="ko-KR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7" name="그림 16" descr="TABLE LAYO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38282"/>
            <a:ext cx="9144000" cy="1219718"/>
          </a:xfrm>
          <a:prstGeom prst="rect">
            <a:avLst/>
          </a:prstGeom>
        </p:spPr>
      </p:pic>
      <p:sp>
        <p:nvSpPr>
          <p:cNvPr id="21" name="내용 개체 틀 2"/>
          <p:cNvSpPr>
            <a:spLocks noGrp="1"/>
          </p:cNvSpPr>
          <p:nvPr>
            <p:ph idx="1"/>
          </p:nvPr>
        </p:nvSpPr>
        <p:spPr>
          <a:xfrm>
            <a:off x="0" y="3000372"/>
            <a:ext cx="9144000" cy="928694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표 도구 디자인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r>
              <a:rPr lang="ko-KR" altLang="en-US" sz="24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표 스타일</a:t>
            </a:r>
            <a:r>
              <a:rPr lang="en-US" altLang="ko-KR" sz="1800" b="1" dirty="0" smtClean="0"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음영 색 깔 지정</a:t>
            </a:r>
            <a:r>
              <a:rPr lang="en-US" altLang="ko-KR" sz="1800" b="1" dirty="0" smtClean="0"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테두리 지정</a:t>
            </a:r>
            <a:r>
              <a:rPr lang="en-US" altLang="ko-KR" sz="18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테두리 색 지정</a:t>
            </a:r>
            <a:r>
              <a:rPr lang="en-US" altLang="ko-KR" sz="1800" b="1" dirty="0" smtClean="0">
                <a:latin typeface="바탕" pitchFamily="18" charset="-127"/>
                <a:ea typeface="바탕" pitchFamily="18" charset="-127"/>
              </a:rPr>
              <a:t>, 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표 그리기</a:t>
            </a:r>
            <a:r>
              <a:rPr lang="en-US" altLang="ko-KR" sz="1800" b="1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ko-KR" altLang="en-US" sz="1800" b="1" dirty="0" smtClean="0">
                <a:latin typeface="바탕" pitchFamily="18" charset="-127"/>
                <a:ea typeface="바탕" pitchFamily="18" charset="-127"/>
              </a:rPr>
              <a:t>테두리 지우기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ko-KR" altLang="en-US" sz="2400" dirty="0"/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0" y="3857628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3.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표 도구 레이아웃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행 열 삽입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 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셀 분할 병합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 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셀 높이 너비 균등 맞춤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텍스트 맞춤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텍스트 방향 변경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셀  여백 지정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오름 차순 내림차순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,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텍스트로 변환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표삽입6 레이아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714884"/>
            <a:ext cx="9144000" cy="985757"/>
          </a:xfrm>
          <a:prstGeom prst="rect">
            <a:avLst/>
          </a:prstGeom>
        </p:spPr>
      </p:pic>
      <p:sp>
        <p:nvSpPr>
          <p:cNvPr id="18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09" y="928670"/>
            <a:ext cx="7358115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7" y="1142985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755577" y="3068960"/>
            <a:ext cx="7560839" cy="788668"/>
            <a:chOff x="838127" y="1068696"/>
            <a:chExt cx="6734270" cy="788668"/>
          </a:xfrm>
        </p:grpSpPr>
        <p:sp>
          <p:nvSpPr>
            <p:cNvPr id="30" name="Teardrop 29"/>
            <p:cNvSpPr/>
            <p:nvPr/>
          </p:nvSpPr>
          <p:spPr>
            <a:xfrm>
              <a:off x="838127" y="1068696"/>
              <a:ext cx="705494" cy="78866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1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543621" y="1071546"/>
              <a:ext cx="6028776" cy="717230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워드아트 삽입 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단락의 첫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ko-KR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글자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장식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 </a:t>
              </a:r>
              <a:r>
                <a:rPr lang="en-US" altLang="ko-KR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Text</a:t>
              </a:r>
              <a:r>
                <a:rPr lang="ko-KR" altLang="en-US" sz="24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상자</a:t>
              </a:r>
              <a:endParaRPr lang="en-US" sz="2800" b="1" dirty="0">
                <a:solidFill>
                  <a:schemeClr val="tx1"/>
                </a:solidFill>
                <a:latin typeface="Batang" pitchFamily="18" charset="-127"/>
                <a:ea typeface="Batang" pitchFamily="18" charset="-127"/>
              </a:endParaRPr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5" descr="TABLE LAY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1219718"/>
          </a:xfrm>
          <a:prstGeom prst="rect">
            <a:avLst/>
          </a:prstGeom>
        </p:spPr>
      </p:pic>
      <p:sp>
        <p:nvSpPr>
          <p:cNvPr id="249" name="Rectangle 248"/>
          <p:cNvSpPr/>
          <p:nvPr/>
        </p:nvSpPr>
        <p:spPr>
          <a:xfrm>
            <a:off x="142844" y="4000505"/>
            <a:ext cx="8643999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50199" y="0"/>
            <a:ext cx="5643603" cy="5842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함수 식</a:t>
            </a:r>
            <a:r>
              <a:rPr lang="en-US" altLang="ko-KR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en-US" sz="36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셀 참조 계산</a:t>
            </a:r>
            <a:endParaRPr lang="en-US" altLang="ko-KR" sz="36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46" name="Subtitle 2"/>
          <p:cNvSpPr txBox="1">
            <a:spLocks/>
          </p:cNvSpPr>
          <p:nvPr/>
        </p:nvSpPr>
        <p:spPr>
          <a:xfrm>
            <a:off x="142844" y="1857364"/>
            <a:ext cx="7429488" cy="410388"/>
          </a:xfrm>
          <a:prstGeom prst="rect">
            <a:avLst/>
          </a:prstGeom>
          <a:noFill/>
        </p:spPr>
        <p:txBody>
          <a:bodyPr vert="horz">
            <a:normAutofit fontScale="25000" lnSpcReduction="20000"/>
          </a:bodyPr>
          <a:lstStyle/>
          <a:p>
            <a:pPr marL="1371600" indent="-1371600">
              <a:lnSpc>
                <a:spcPct val="120000"/>
              </a:lnSpc>
            </a:pPr>
            <a:r>
              <a:rPr lang="en-US" altLang="ko-KR" sz="9600" b="1" dirty="0" smtClean="0"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sz="9600" b="1" dirty="0" smtClean="0">
                <a:latin typeface="바탕" pitchFamily="18" charset="-127"/>
                <a:ea typeface="바탕" pitchFamily="18" charset="-127"/>
              </a:rPr>
              <a:t>함수 식</a:t>
            </a:r>
            <a:r>
              <a:rPr lang="en-US" altLang="ko-KR" sz="9600" b="1" dirty="0" smtClean="0">
                <a:latin typeface="바탕" pitchFamily="18" charset="-127"/>
                <a:ea typeface="바탕" pitchFamily="18" charset="-127"/>
              </a:rPr>
              <a:t>:  </a:t>
            </a:r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표 도구 </a:t>
            </a:r>
            <a:r>
              <a:rPr lang="en-US" altLang="ko-KR" sz="8000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레이아웃  탭</a:t>
            </a:r>
            <a:r>
              <a:rPr lang="en-US" altLang="ko-KR" sz="8000" b="1" dirty="0" smtClean="0">
                <a:latin typeface="바탕" pitchFamily="18" charset="-127"/>
                <a:ea typeface="바탕" pitchFamily="18" charset="-127"/>
              </a:rPr>
              <a:t>&gt;  </a:t>
            </a:r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데이터 그룹</a:t>
            </a:r>
            <a:r>
              <a:rPr lang="en-US" altLang="ko-KR" sz="8000" b="1" dirty="0" smtClean="0">
                <a:latin typeface="바탕" pitchFamily="18" charset="-127"/>
                <a:ea typeface="바탕" pitchFamily="18" charset="-127"/>
              </a:rPr>
              <a:t>&gt;  </a:t>
            </a:r>
            <a:r>
              <a:rPr lang="ko-KR" altLang="en-US" sz="8000" b="1" dirty="0" smtClean="0">
                <a:latin typeface="바탕" pitchFamily="18" charset="-127"/>
                <a:ea typeface="바탕" pitchFamily="18" charset="-127"/>
              </a:rPr>
              <a:t>수식</a:t>
            </a:r>
            <a:endParaRPr lang="en-US" altLang="ko-KR" sz="80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4800" b="1" dirty="0" smtClean="0">
                <a:latin typeface="Batang" pitchFamily="18" charset="-127"/>
                <a:ea typeface="Batang" pitchFamily="18" charset="-127"/>
              </a:rPr>
              <a:t>   </a:t>
            </a:r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8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endParaRPr lang="en-US" altLang="ko-KR" sz="21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altLang="ko-KR" sz="2100" b="1" dirty="0" smtClean="0">
                <a:latin typeface="Batang" pitchFamily="18" charset="-127"/>
                <a:ea typeface="Batang" pitchFamily="18" charset="-127"/>
              </a:rPr>
              <a:t> 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429520" y="1285860"/>
            <a:ext cx="648072" cy="2760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143508" y="2636912"/>
            <a:ext cx="8856984" cy="3312368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None/>
            </a:pP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2.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가능한 함수</a:t>
            </a:r>
            <a:endParaRPr lang="en-US" altLang="ko-KR" sz="2800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r>
              <a:rPr lang="en-US" altLang="ko-KR" sz="2000" dirty="0" smtClean="0"/>
              <a:t> -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SUM(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합계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), AVERAGE(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평균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), MAX(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최대값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), MIN(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최소값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 COUNT(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개수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altLang="ko-KR" sz="2000" dirty="0" smtClean="0"/>
          </a:p>
          <a:p>
            <a:pPr>
              <a:buNone/>
            </a:pPr>
            <a:r>
              <a:rPr lang="en-US" altLang="ko-KR" sz="2400" dirty="0" smtClean="0"/>
              <a:t>-  </a:t>
            </a:r>
            <a:r>
              <a:rPr lang="ko-KR" altLang="en-US" sz="2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연속되어 있는 셀의 경우</a:t>
            </a:r>
            <a:endParaRPr lang="en-US" altLang="ko-KR" sz="2400" b="1" dirty="0" smtClean="0">
              <a:solidFill>
                <a:srgbClr val="002060"/>
              </a:solidFill>
              <a:latin typeface="바탕" pitchFamily="18" charset="-127"/>
              <a:ea typeface="바탕" pitchFamily="18" charset="-127"/>
            </a:endParaRPr>
          </a:p>
          <a:p>
            <a:pPr marL="446088">
              <a:buNone/>
            </a:pP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커서가 있는 셀을 기준으로 주위의 상대 값을 계산하기 위한 인수가 제공된다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538163" indent="-273050">
              <a:tabLst>
                <a:tab pos="358775" algn="l"/>
              </a:tabLst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SUM(Left)     :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왼쪽 셀의 숫자 합계를 구함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538163" indent="-273050">
              <a:tabLst>
                <a:tab pos="358775" algn="l"/>
              </a:tabLst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SUM(Right)   :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오른쪽 셀의 숫자 합계를 구함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538163" indent="-273050">
              <a:tabLst>
                <a:tab pos="358775" algn="l"/>
              </a:tabLst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SUM(Above) :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위쪽 셀의 숫자 합계를 구함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538163" indent="-273050">
              <a:tabLst>
                <a:tab pos="358775" algn="l"/>
              </a:tabLst>
            </a:pP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SUM(Below)  : </a:t>
            </a:r>
            <a:r>
              <a:rPr lang="ko-KR" altLang="en-US" sz="1600" b="1" dirty="0" smtClean="0">
                <a:latin typeface="바탕" pitchFamily="18" charset="-127"/>
                <a:ea typeface="바탕" pitchFamily="18" charset="-127"/>
              </a:rPr>
              <a:t>아래쪽 셀의 숫자 합계를 구함</a:t>
            </a:r>
            <a:r>
              <a:rPr lang="en-US" altLang="ko-KR" sz="1600" b="1" dirty="0" smtClean="0">
                <a:latin typeface="바탕" pitchFamily="18" charset="-127"/>
                <a:ea typeface="바탕" pitchFamily="18" charset="-127"/>
              </a:rPr>
              <a:t>.</a:t>
            </a:r>
          </a:p>
          <a:p>
            <a:pPr marL="538163" indent="-273050">
              <a:tabLst>
                <a:tab pos="358775" algn="l"/>
              </a:tabLst>
            </a:pPr>
            <a:endParaRPr lang="en-US" altLang="ko-KR" sz="1600" dirty="0" smtClean="0"/>
          </a:p>
          <a:p>
            <a:pPr marL="538163" indent="-273050">
              <a:tabLst>
                <a:tab pos="358775" algn="l"/>
              </a:tabLst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2400" dirty="0" smtClean="0">
                <a:solidFill>
                  <a:srgbClr val="002060"/>
                </a:solidFill>
              </a:rPr>
              <a:t>- </a:t>
            </a:r>
            <a:r>
              <a:rPr lang="ko-KR" altLang="en-US" sz="2400" b="1" dirty="0" smtClean="0">
                <a:solidFill>
                  <a:srgbClr val="002060"/>
                </a:solidFill>
                <a:latin typeface="바탕" pitchFamily="18" charset="-127"/>
                <a:ea typeface="바탕" pitchFamily="18" charset="-127"/>
              </a:rPr>
              <a:t>떨어져 있는 셀의 값을 이용하여 계산하는 경우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 marL="179388" lvl="1" indent="179388">
              <a:buNone/>
            </a:pP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-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연속 범위를 </a:t>
            </a:r>
            <a:r>
              <a:rPr lang="ko-KR" altLang="en-US" sz="1600" b="1" u="sng" dirty="0" smtClean="0">
                <a:solidFill>
                  <a:srgbClr val="FF0000"/>
                </a:solidFill>
              </a:rPr>
              <a:t>콜론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으로 구분하고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떨어져 있는 셀의 주소는 콤마로 구분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endParaRPr lang="ko-KR" altLang="en-US" sz="2400" dirty="0"/>
          </a:p>
        </p:txBody>
      </p:sp>
      <p:pic>
        <p:nvPicPr>
          <p:cNvPr id="9" name="그림 8" descr="수식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0866" y="4005064"/>
            <a:ext cx="2583134" cy="1224136"/>
          </a:xfrm>
          <a:prstGeom prst="rect">
            <a:avLst/>
          </a:prstGeom>
        </p:spPr>
      </p:pic>
      <p:sp>
        <p:nvSpPr>
          <p:cNvPr id="10" name="Rectangle 129"/>
          <p:cNvSpPr/>
          <p:nvPr/>
        </p:nvSpPr>
        <p:spPr>
          <a:xfrm>
            <a:off x="6588224" y="4293096"/>
            <a:ext cx="720080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1" name="Straight Arrow Connector 138"/>
          <p:cNvCxnSpPr/>
          <p:nvPr/>
        </p:nvCxnSpPr>
        <p:spPr>
          <a:xfrm>
            <a:off x="4283968" y="4077072"/>
            <a:ext cx="223224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9"/>
          <p:cNvSpPr/>
          <p:nvPr/>
        </p:nvSpPr>
        <p:spPr>
          <a:xfrm>
            <a:off x="6588224" y="4581128"/>
            <a:ext cx="720080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36"/>
          <p:cNvSpPr/>
          <p:nvPr/>
        </p:nvSpPr>
        <p:spPr>
          <a:xfrm>
            <a:off x="4572000" y="4653136"/>
            <a:ext cx="158417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100</a:t>
            </a:r>
            <a:r>
              <a:rPr lang="ko-KR" altLang="en-US" sz="1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의 자리에 콤마를 넣을 경우</a:t>
            </a:r>
            <a:endParaRPr lang="en-US" sz="14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5" name="Straight Arrow Connector 138"/>
          <p:cNvCxnSpPr>
            <a:stCxn id="14" idx="3"/>
            <a:endCxn id="13" idx="1"/>
          </p:cNvCxnSpPr>
          <p:nvPr/>
        </p:nvCxnSpPr>
        <p:spPr>
          <a:xfrm flipV="1">
            <a:off x="6156176" y="4653136"/>
            <a:ext cx="432048" cy="2520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 descr="수식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7764" y="5417840"/>
            <a:ext cx="2586236" cy="1440160"/>
          </a:xfrm>
          <a:prstGeom prst="rect">
            <a:avLst/>
          </a:prstGeom>
        </p:spPr>
      </p:pic>
      <p:cxnSp>
        <p:nvCxnSpPr>
          <p:cNvPr id="31" name="Straight Arrow Connector 138"/>
          <p:cNvCxnSpPr/>
          <p:nvPr/>
        </p:nvCxnSpPr>
        <p:spPr>
          <a:xfrm>
            <a:off x="2051720" y="5877272"/>
            <a:ext cx="4536504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0" y="500042"/>
            <a:ext cx="9144000" cy="2568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lvl="0" indent="-45720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1. WordArt -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텍스트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를 화려하게 디자인으로 표현할 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수 있는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기능으로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제목이나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457200" lvl="0" indent="-45720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                         텍스트에  사용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731520" lvl="1" indent="-274320">
              <a:spcBef>
                <a:spcPts val="600"/>
              </a:spcBef>
              <a:buSzPct val="70000"/>
              <a:buFont typeface="Wingdings" pitchFamily="2" charset="2"/>
              <a:buChar char="v"/>
              <a:defRPr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삽입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sz="2000" b="1" dirty="0" smtClean="0">
                <a:latin typeface="Batang" pitchFamily="18" charset="-127"/>
                <a:ea typeface="Batang" pitchFamily="18" charset="-127"/>
              </a:rPr>
              <a:t> WordArt </a:t>
            </a:r>
          </a:p>
          <a:p>
            <a:pPr marL="731520" lvl="1" indent="-274320">
              <a:spcBef>
                <a:spcPts val="600"/>
              </a:spcBef>
              <a:buSzPct val="70000"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text fill </a:t>
            </a:r>
            <a:r>
              <a:rPr lang="ko-KR" altLang="en-US" sz="1100" b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텍스트채</a:t>
            </a:r>
            <a:r>
              <a:rPr lang="en-US" altLang="ko-KR" sz="11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?</a:t>
            </a:r>
            <a:r>
              <a:rPr lang="ko-KR" altLang="en-US" sz="11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우기          </a:t>
            </a:r>
            <a:r>
              <a:rPr lang="en-US" altLang="ko-KR" sz="1100" b="1" dirty="0" smtClean="0">
                <a:latin typeface="Batang" pitchFamily="18" charset="-127"/>
                <a:ea typeface="Batang" pitchFamily="18" charset="-127"/>
              </a:rPr>
              <a:t>:   </a:t>
            </a: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워드아트  텍스트 배경에  다른  색</a:t>
            </a:r>
            <a:r>
              <a:rPr lang="en-US" altLang="ko-KR" sz="12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그림 </a:t>
            </a:r>
            <a:r>
              <a:rPr lang="en-US" altLang="ko-KR" sz="12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질감</a:t>
            </a:r>
            <a:r>
              <a:rPr lang="en-US" altLang="ko-KR" sz="12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그라데이션 채우기 효과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text outline</a:t>
            </a:r>
            <a:r>
              <a:rPr kumimoji="0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텍스트윤곽선 </a:t>
            </a: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1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워드아트  텍스트  테두리에 다른 색</a:t>
            </a:r>
            <a:r>
              <a:rPr lang="en-US" altLang="ko-KR" sz="1200" b="1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두께 </a:t>
            </a:r>
            <a:r>
              <a:rPr lang="en-US" altLang="ko-KR" sz="1200" b="1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1200" b="1" dirty="0" smtClean="0">
                <a:latin typeface="Batang" pitchFamily="18" charset="-127"/>
                <a:ea typeface="Batang" pitchFamily="18" charset="-127"/>
              </a:rPr>
              <a:t>대시 스타일 적용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      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text effects </a:t>
            </a:r>
            <a:r>
              <a:rPr kumimoji="0" lang="ko-KR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텍스트효과  </a:t>
            </a:r>
            <a:r>
              <a:rPr kumimoji="0" lang="en-US" altLang="ko-KR" sz="1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:</a:t>
            </a:r>
            <a:r>
              <a:rPr lang="ko-KR" altLang="en-US" sz="1100" b="1" dirty="0" smtClean="0">
                <a:latin typeface="Batang" pitchFamily="18" charset="-127"/>
                <a:ea typeface="Batang" pitchFamily="18" charset="-127"/>
              </a:rPr>
              <a:t>  워드아트 텍스트 에  그림자</a:t>
            </a:r>
            <a:r>
              <a:rPr lang="en-US" altLang="ko-KR" sz="1100" b="1" dirty="0" smtClean="0">
                <a:latin typeface="Batang" pitchFamily="18" charset="-127"/>
                <a:ea typeface="Batang" pitchFamily="18" charset="-127"/>
              </a:rPr>
              <a:t>,  </a:t>
            </a:r>
            <a:r>
              <a:rPr lang="ko-KR" altLang="en-US" sz="1100" b="1" dirty="0" smtClean="0">
                <a:latin typeface="Batang" pitchFamily="18" charset="-127"/>
                <a:ea typeface="Batang" pitchFamily="18" charset="-127"/>
              </a:rPr>
              <a:t>반사</a:t>
            </a:r>
            <a:r>
              <a:rPr lang="en-US" altLang="ko-KR" sz="11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100" b="1" dirty="0" smtClean="0">
                <a:latin typeface="Batang" pitchFamily="18" charset="-127"/>
                <a:ea typeface="Batang" pitchFamily="18" charset="-127"/>
              </a:rPr>
              <a:t>네온 </a:t>
            </a:r>
            <a:r>
              <a:rPr lang="en-US" altLang="ko-KR" sz="11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100" b="1" dirty="0" smtClean="0">
                <a:latin typeface="Batang" pitchFamily="18" charset="-127"/>
                <a:ea typeface="Batang" pitchFamily="18" charset="-127"/>
              </a:rPr>
              <a:t>입체효과</a:t>
            </a:r>
            <a:r>
              <a:rPr lang="en-US" altLang="ko-KR" sz="1100" b="1" dirty="0" smtClean="0">
                <a:latin typeface="Batang" pitchFamily="18" charset="-127"/>
                <a:ea typeface="Batang" pitchFamily="18" charset="-127"/>
              </a:rPr>
              <a:t>, 3</a:t>
            </a:r>
            <a:r>
              <a:rPr lang="ko-KR" altLang="en-US" sz="1100" b="1" dirty="0" smtClean="0">
                <a:latin typeface="Batang" pitchFamily="18" charset="-127"/>
                <a:ea typeface="Batang" pitchFamily="18" charset="-127"/>
              </a:rPr>
              <a:t>차원  회전</a:t>
            </a:r>
            <a:r>
              <a:rPr lang="en-US" altLang="ko-KR" sz="11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100" b="1" dirty="0" smtClean="0">
                <a:latin typeface="Batang" pitchFamily="18" charset="-127"/>
                <a:ea typeface="Batang" pitchFamily="18" charset="-127"/>
              </a:rPr>
              <a:t> 변환효과</a:t>
            </a:r>
            <a:endParaRPr lang="en-US" altLang="ko-KR" sz="24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AutoNum type="arabicPeriod" startAt="2"/>
            </a:pPr>
            <a:endParaRPr lang="en-US" sz="2400" dirty="0" smtClean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2400" dirty="0" smtClean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2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85918" y="0"/>
            <a:ext cx="578647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워드아트 삽입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/</a:t>
            </a:r>
            <a:r>
              <a:rPr lang="ko-KR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단락의 첫 글자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장식</a:t>
            </a:r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 </a:t>
            </a:r>
            <a:endParaRPr lang="en-US" altLang="ko-KR" sz="2800" b="1" dirty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3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908720"/>
            <a:ext cx="3923928" cy="72008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0" y="3071810"/>
            <a:ext cx="7452320" cy="112875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2. </a:t>
            </a:r>
            <a:r>
              <a:rPr lang="ko-KR" altLang="ko-KR" sz="2400" b="1" dirty="0" smtClean="0">
                <a:latin typeface="바탕" pitchFamily="18" charset="-127"/>
                <a:ea typeface="바탕" pitchFamily="18" charset="-127"/>
              </a:rPr>
              <a:t>단락의 첫 글자</a:t>
            </a:r>
            <a:r>
              <a:rPr lang="ko-KR" altLang="ko-KR" sz="2400" b="1" dirty="0" smtClean="0"/>
              <a:t>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장식</a:t>
            </a:r>
            <a:endParaRPr lang="en-US" sz="2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삽입 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&gt;Text&gt;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</a:rPr>
              <a:t>단락의 첫 글자 장식</a:t>
            </a:r>
            <a:r>
              <a:rPr lang="en-US" altLang="ko-KR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없음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일반글자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),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본문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여백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</a:p>
          <a:p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      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단락의 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첫 글자 장식 옵션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글꼴선택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장식문자 줄 수</a:t>
            </a:r>
            <a:r>
              <a:rPr lang="en-US" altLang="ko-KR" sz="1600" b="1" dirty="0" smtClean="0"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1600" b="1" dirty="0" smtClean="0">
                <a:latin typeface="Batang" pitchFamily="18" charset="-127"/>
                <a:ea typeface="Batang" pitchFamily="18" charset="-127"/>
              </a:rPr>
              <a:t>텍스트와의 간격 설정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731520" lvl="1" indent="-274320">
              <a:spcBef>
                <a:spcPts val="600"/>
              </a:spcBef>
              <a:buClr>
                <a:schemeClr val="tx1"/>
              </a:buClr>
              <a:buSzPct val="70000"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0034" y="4214818"/>
            <a:ext cx="8112556" cy="2643182"/>
            <a:chOff x="539552" y="1556792"/>
            <a:chExt cx="8112556" cy="2852936"/>
          </a:xfrm>
        </p:grpSpPr>
        <p:pic>
          <p:nvPicPr>
            <p:cNvPr id="19" name="그림 11" descr="단락의 첫글자 장식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600" y="1700808"/>
              <a:ext cx="3600400" cy="1008112"/>
            </a:xfrm>
            <a:prstGeom prst="rect">
              <a:avLst/>
            </a:prstGeom>
          </p:spPr>
        </p:pic>
        <p:sp>
          <p:nvSpPr>
            <p:cNvPr id="20" name="Rectangle 21"/>
            <p:cNvSpPr/>
            <p:nvPr/>
          </p:nvSpPr>
          <p:spPr>
            <a:xfrm>
              <a:off x="2627784" y="1700808"/>
              <a:ext cx="720080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그림 13" descr="단락의 첫글자 장식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1844824"/>
              <a:ext cx="1104900" cy="8915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4" name="Straight Arrow Connector 30"/>
            <p:cNvCxnSpPr/>
            <p:nvPr/>
          </p:nvCxnSpPr>
          <p:spPr>
            <a:xfrm>
              <a:off x="3347864" y="2564904"/>
              <a:ext cx="1368152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그림 27" descr="단락의 첫글자 장식옵션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168" y="1556792"/>
              <a:ext cx="2567940" cy="2659380"/>
            </a:xfrm>
            <a:prstGeom prst="rect">
              <a:avLst/>
            </a:prstGeom>
          </p:spPr>
        </p:pic>
        <p:cxnSp>
          <p:nvCxnSpPr>
            <p:cNvPr id="26" name="Straight Arrow Connector 30"/>
            <p:cNvCxnSpPr/>
            <p:nvPr/>
          </p:nvCxnSpPr>
          <p:spPr>
            <a:xfrm>
              <a:off x="5580112" y="2492896"/>
              <a:ext cx="648072" cy="7200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그림 33" descr="일반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9552" y="3212976"/>
              <a:ext cx="1656184" cy="11967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8" name="그림 34" descr="본문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1760" y="3212976"/>
              <a:ext cx="1728192" cy="11967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9" name="그림 35" descr="여백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3968" y="3140968"/>
              <a:ext cx="1695068" cy="11967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직사각형 15"/>
            <p:cNvSpPr/>
            <p:nvPr/>
          </p:nvSpPr>
          <p:spPr>
            <a:xfrm>
              <a:off x="539552" y="2780928"/>
              <a:ext cx="51845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b="1" dirty="0" smtClean="0">
                  <a:latin typeface="Batang" pitchFamily="18" charset="-127"/>
                  <a:ea typeface="Batang" pitchFamily="18" charset="-127"/>
                </a:rPr>
                <a:t>없음</a:t>
              </a:r>
              <a:r>
                <a:rPr lang="en-US" altLang="ko-KR" b="1" dirty="0" smtClean="0">
                  <a:latin typeface="Batang" pitchFamily="18" charset="-127"/>
                  <a:ea typeface="Batang" pitchFamily="18" charset="-127"/>
                </a:rPr>
                <a:t>(</a:t>
              </a:r>
              <a:r>
                <a:rPr lang="ko-KR" altLang="en-US" b="1" dirty="0" smtClean="0">
                  <a:latin typeface="Batang" pitchFamily="18" charset="-127"/>
                  <a:ea typeface="Batang" pitchFamily="18" charset="-127"/>
                </a:rPr>
                <a:t>일반글자</a:t>
              </a:r>
              <a:r>
                <a:rPr lang="en-US" altLang="ko-KR" b="1" dirty="0" smtClean="0">
                  <a:latin typeface="Batang" pitchFamily="18" charset="-127"/>
                  <a:ea typeface="Batang" pitchFamily="18" charset="-127"/>
                </a:rPr>
                <a:t>),          </a:t>
              </a:r>
              <a:r>
                <a:rPr lang="ko-KR" altLang="en-US" b="1" dirty="0" smtClean="0">
                  <a:latin typeface="Batang" pitchFamily="18" charset="-127"/>
                  <a:ea typeface="Batang" pitchFamily="18" charset="-127"/>
                </a:rPr>
                <a:t>본문</a:t>
              </a:r>
              <a:r>
                <a:rPr lang="en-US" altLang="ko-KR" b="1" dirty="0" smtClean="0">
                  <a:latin typeface="Batang" pitchFamily="18" charset="-127"/>
                  <a:ea typeface="Batang" pitchFamily="18" charset="-127"/>
                </a:rPr>
                <a:t>,                 </a:t>
              </a:r>
              <a:r>
                <a:rPr lang="ko-KR" altLang="en-US" b="1" dirty="0" smtClean="0">
                  <a:latin typeface="Batang" pitchFamily="18" charset="-127"/>
                  <a:ea typeface="Batang" pitchFamily="18" charset="-127"/>
                </a:rPr>
                <a:t>여백</a:t>
              </a:r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그림 51" descr="텍스트상자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8549580" cy="1080120"/>
          </a:xfrm>
          <a:prstGeom prst="rect">
            <a:avLst/>
          </a:prstGeom>
        </p:spPr>
      </p:pic>
      <p:sp>
        <p:nvSpPr>
          <p:cNvPr id="11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2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3848" y="0"/>
            <a:ext cx="259228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Text </a:t>
            </a:r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상자</a:t>
            </a:r>
            <a:endParaRPr lang="en-US" altLang="ko-KR" sz="2800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pic>
        <p:nvPicPr>
          <p:cNvPr id="27" name="그림 19" descr="텍스트상자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212976"/>
            <a:ext cx="2664296" cy="4009648"/>
          </a:xfrm>
          <a:prstGeom prst="rect">
            <a:avLst/>
          </a:prstGeom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179512" y="1556792"/>
            <a:ext cx="8280920" cy="5765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8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Text </a:t>
            </a:r>
            <a:r>
              <a:rPr lang="ko-KR" altLang="en-US" sz="2800" b="1" dirty="0" smtClean="0">
                <a:latin typeface="바탕" pitchFamily="18" charset="-127"/>
                <a:ea typeface="바탕" pitchFamily="18" charset="-127"/>
              </a:rPr>
              <a:t>상자</a:t>
            </a:r>
            <a:r>
              <a:rPr lang="en-US" altLang="ko-KR" sz="2800" b="1" dirty="0" smtClean="0"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28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텍스트상자는 보조기사를 제공하고 싶을 때 사용</a:t>
            </a:r>
            <a:endParaRPr lang="en-US" sz="28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1100" b="1" dirty="0" smtClean="0">
                <a:latin typeface="Batang" pitchFamily="18" charset="-127"/>
                <a:ea typeface="Batang" pitchFamily="18" charset="-127"/>
              </a:rPr>
              <a:t>     </a:t>
            </a:r>
            <a:endParaRPr kumimoji="0" lang="en-US" altLang="ko-KR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5760" y="2132856"/>
            <a:ext cx="8892480" cy="115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삽입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 Text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Text box&gt;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기본제공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u="sng" dirty="0" smtClean="0">
                <a:latin typeface="바탕" pitchFamily="18" charset="-127"/>
                <a:ea typeface="바탕" pitchFamily="18" charset="-127"/>
              </a:rPr>
              <a:t>기본제공에서</a:t>
            </a:r>
            <a:r>
              <a:rPr lang="en-US" altLang="ko-KR" sz="2000" b="1" u="sng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2000" b="1" u="sng" dirty="0" smtClean="0">
                <a:latin typeface="바탕" pitchFamily="18" charset="-127"/>
                <a:ea typeface="바탕" pitchFamily="18" charset="-127"/>
              </a:rPr>
              <a:t>하나 선택클릭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    상자에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내용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넣기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텍스트상자도구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서식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u="sng" dirty="0" smtClean="0">
                <a:latin typeface="Batang" pitchFamily="18" charset="-127"/>
                <a:ea typeface="Batang" pitchFamily="18" charset="-127"/>
              </a:rPr>
              <a:t>텍스트상자 그리기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먼저 그렸던 상자선택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연결 만들기</a:t>
            </a:r>
            <a:endParaRPr lang="en-US" altLang="ko-KR" sz="2000" dirty="0" smtClean="0"/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2400" dirty="0" smtClean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861048"/>
            <a:ext cx="2324100" cy="165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1"/>
          <p:cNvSpPr/>
          <p:nvPr/>
        </p:nvSpPr>
        <p:spPr>
          <a:xfrm>
            <a:off x="827584" y="3933205"/>
            <a:ext cx="864096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30"/>
          <p:cNvCxnSpPr/>
          <p:nvPr/>
        </p:nvCxnSpPr>
        <p:spPr>
          <a:xfrm flipH="1">
            <a:off x="1475656" y="2780928"/>
            <a:ext cx="4176464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0"/>
          <p:cNvCxnSpPr/>
          <p:nvPr/>
        </p:nvCxnSpPr>
        <p:spPr>
          <a:xfrm>
            <a:off x="5508104" y="2492896"/>
            <a:ext cx="144016" cy="12961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21"/>
          <p:cNvSpPr/>
          <p:nvPr/>
        </p:nvSpPr>
        <p:spPr>
          <a:xfrm>
            <a:off x="6732240" y="692696"/>
            <a:ext cx="50405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2909" y="928670"/>
            <a:ext cx="7358115" cy="5929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1500167" y="1142985"/>
            <a:ext cx="1428760" cy="1214446"/>
          </a:xfrm>
          <a:prstGeom prst="homePlate">
            <a:avLst/>
          </a:prstGeom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4"/>
          <p:cNvGrpSpPr/>
          <p:nvPr/>
        </p:nvGrpSpPr>
        <p:grpSpPr>
          <a:xfrm>
            <a:off x="857225" y="3068960"/>
            <a:ext cx="6643735" cy="788668"/>
            <a:chOff x="928662" y="1068696"/>
            <a:chExt cx="6643734" cy="788668"/>
          </a:xfrm>
        </p:grpSpPr>
        <p:sp>
          <p:nvSpPr>
            <p:cNvPr id="30" name="Teardrop 29"/>
            <p:cNvSpPr/>
            <p:nvPr/>
          </p:nvSpPr>
          <p:spPr>
            <a:xfrm>
              <a:off x="928662" y="1068696"/>
              <a:ext cx="928694" cy="788668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2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 Single Corner Rectangle 31"/>
            <p:cNvSpPr/>
            <p:nvPr/>
          </p:nvSpPr>
          <p:spPr>
            <a:xfrm>
              <a:off x="1857356" y="1071546"/>
              <a:ext cx="5715040" cy="642942"/>
            </a:xfrm>
            <a:prstGeom prst="round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800" b="1" dirty="0" smtClean="0">
                  <a:solidFill>
                    <a:schemeClr val="tx1"/>
                  </a:solidFill>
                  <a:latin typeface="Batang" pitchFamily="18" charset="-127"/>
                  <a:ea typeface="Batang" pitchFamily="18" charset="-127"/>
                </a:rPr>
                <a:t>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문서 스타일 변경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</a:t>
              </a:r>
              <a:r>
                <a:rPr lang="ko-KR" altLang="en-US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표지삽입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테마 변경</a:t>
              </a:r>
              <a:r>
                <a:rPr lang="en-US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/ </a:t>
              </a:r>
              <a:r>
                <a:rPr lang="ko-KR" altLang="ko-KR" sz="2000" b="1" dirty="0" smtClean="0">
                  <a:solidFill>
                    <a:schemeClr val="tx1"/>
                  </a:solidFill>
                  <a:latin typeface="바탕" pitchFamily="18" charset="-127"/>
                  <a:ea typeface="바탕" pitchFamily="18" charset="-127"/>
                </a:rPr>
                <a:t>페이지 관리</a:t>
              </a:r>
              <a:endParaRPr lang="en-US" altLang="ko-KR" sz="24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endParaRPr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7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050" y="1"/>
            <a:ext cx="3429024" cy="500042"/>
          </a:xfrm>
        </p:spPr>
        <p:txBody>
          <a:bodyPr>
            <a:noAutofit/>
          </a:bodyPr>
          <a:lstStyle/>
          <a:p>
            <a:pPr lvl="1" algn="ctr"/>
            <a:r>
              <a:rPr lang="ko-KR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문서 스타일 변경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문서 스타일 변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7500990" cy="1214446"/>
          </a:xfrm>
          <a:prstGeom prst="rect">
            <a:avLst/>
          </a:prstGeom>
        </p:spPr>
      </p:pic>
      <p:pic>
        <p:nvPicPr>
          <p:cNvPr id="6" name="Picture 5" descr="문서 스타일 변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1643050"/>
            <a:ext cx="1794026" cy="1357322"/>
          </a:xfrm>
          <a:prstGeom prst="rect">
            <a:avLst/>
          </a:prstGeom>
        </p:spPr>
      </p:pic>
      <p:sp>
        <p:nvSpPr>
          <p:cNvPr id="7" name="Rectangle 21"/>
          <p:cNvSpPr/>
          <p:nvPr/>
        </p:nvSpPr>
        <p:spPr>
          <a:xfrm>
            <a:off x="6429388" y="1643050"/>
            <a:ext cx="1857388" cy="299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문서 스타일 변경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643050"/>
            <a:ext cx="2133600" cy="30099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42844" y="4857760"/>
            <a:ext cx="8572528" cy="178595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ko-KR" sz="2400" b="1" dirty="0" smtClean="0">
                <a:latin typeface="바탕" pitchFamily="18" charset="-127"/>
                <a:ea typeface="바탕" pitchFamily="18" charset="-127"/>
              </a:rPr>
              <a:t>문서 스타일 변경</a:t>
            </a:r>
            <a:endParaRPr lang="en-US" sz="2400" b="1" dirty="0" smtClean="0">
              <a:latin typeface="Batang" pitchFamily="18" charset="-127"/>
              <a:ea typeface="Batang" pitchFamily="18" charset="-127"/>
            </a:endParaRPr>
          </a:p>
          <a:p>
            <a:r>
              <a:rPr lang="ko-KR" altLang="en-US" sz="2400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Home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&gt;1.Style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스타일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 2.Style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set&gt;3.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여러 스타일 중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선택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&gt;</a:t>
            </a:r>
          </a:p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 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4.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클릭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&gt;5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대화상자 나옴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, 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이중 하나 선택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,2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에서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Color, Font 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선택해서 색상</a:t>
            </a:r>
            <a:endParaRPr kumimoji="0" lang="en-US" altLang="ko-KR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   </a:t>
            </a:r>
            <a:r>
              <a:rPr kumimoji="0" lang="ko-KR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  <a:cs typeface="+mn-cs"/>
              </a:rPr>
              <a:t> 글꼴 체 바꿀 수도</a:t>
            </a:r>
            <a:endParaRPr kumimoji="0" lang="en-US" altLang="ko-KR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endParaRPr kumimoji="0" lang="en-US" altLang="ko-KR" sz="2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  <a:cs typeface="+mn-cs"/>
            </a:endParaRPr>
          </a:p>
          <a:p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2.</a:t>
            </a:r>
            <a:r>
              <a:rPr lang="ko-KR" altLang="ko-KR" sz="2400" b="1" dirty="0" smtClean="0">
                <a:latin typeface="바탕" pitchFamily="18" charset="-127"/>
                <a:ea typeface="바탕" pitchFamily="18" charset="-127"/>
              </a:rPr>
              <a:t> 문서 스타일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서식 없애려면</a:t>
            </a: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: 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6.Clear Formatting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클릭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endParaRPr lang="en-US" altLang="ko-KR" sz="2000" b="1" baseline="0" dirty="0" smtClean="0">
              <a:latin typeface="Batang" pitchFamily="18" charset="-127"/>
              <a:ea typeface="Batang" pitchFamily="18" charset="-127"/>
            </a:endParaRPr>
          </a:p>
          <a:p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1"/>
          <p:cNvSpPr/>
          <p:nvPr/>
        </p:nvSpPr>
        <p:spPr>
          <a:xfrm>
            <a:off x="7715272" y="1357298"/>
            <a:ext cx="500066" cy="2994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21"/>
          <p:cNvSpPr/>
          <p:nvPr/>
        </p:nvSpPr>
        <p:spPr>
          <a:xfrm>
            <a:off x="4286248" y="1643050"/>
            <a:ext cx="2143140" cy="24288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21"/>
          <p:cNvSpPr/>
          <p:nvPr/>
        </p:nvSpPr>
        <p:spPr>
          <a:xfrm>
            <a:off x="428596" y="428604"/>
            <a:ext cx="7000924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 descr="문서 스타일 변경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714488"/>
            <a:ext cx="3566160" cy="2819400"/>
          </a:xfrm>
          <a:prstGeom prst="rect">
            <a:avLst/>
          </a:prstGeom>
        </p:spPr>
      </p:pic>
      <p:sp>
        <p:nvSpPr>
          <p:cNvPr id="15" name="Rectangle 21"/>
          <p:cNvSpPr/>
          <p:nvPr/>
        </p:nvSpPr>
        <p:spPr>
          <a:xfrm>
            <a:off x="142844" y="1643050"/>
            <a:ext cx="3857652" cy="21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21"/>
          <p:cNvSpPr/>
          <p:nvPr/>
        </p:nvSpPr>
        <p:spPr>
          <a:xfrm>
            <a:off x="142844" y="4000504"/>
            <a:ext cx="38576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71868" y="1"/>
            <a:ext cx="1928826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/>
            <a:endParaRPr lang="en-US" altLang="ko-KR" sz="28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0" lvl="1" algn="ctr"/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테마 변경</a:t>
            </a:r>
            <a:endParaRPr lang="en-US" altLang="ko-KR" sz="32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0" lvl="1" algn="ctr"/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pic>
        <p:nvPicPr>
          <p:cNvPr id="6" name="Picture 5" descr="페이지 레이아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6500858" cy="1135380"/>
          </a:xfrm>
          <a:prstGeom prst="rect">
            <a:avLst/>
          </a:prstGeom>
        </p:spPr>
      </p:pic>
      <p:sp>
        <p:nvSpPr>
          <p:cNvPr id="7" name="Subtitle 24"/>
          <p:cNvSpPr txBox="1">
            <a:spLocks/>
          </p:cNvSpPr>
          <p:nvPr/>
        </p:nvSpPr>
        <p:spPr>
          <a:xfrm>
            <a:off x="500034" y="6072206"/>
            <a:ext cx="6929486" cy="57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페이지 레이아웃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&gt;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테마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색 상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,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글꼴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,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효과변경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)</a:t>
            </a:r>
          </a:p>
        </p:txBody>
      </p:sp>
      <p:pic>
        <p:nvPicPr>
          <p:cNvPr id="9" name="Picture 8" descr="테마변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2933700" cy="4244340"/>
          </a:xfrm>
          <a:prstGeom prst="rect">
            <a:avLst/>
          </a:prstGeom>
        </p:spPr>
      </p:pic>
      <p:pic>
        <p:nvPicPr>
          <p:cNvPr id="10" name="Picture 9" descr="테마변경 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785926"/>
            <a:ext cx="1851660" cy="4091940"/>
          </a:xfrm>
          <a:prstGeom prst="rect">
            <a:avLst/>
          </a:prstGeom>
        </p:spPr>
      </p:pic>
      <p:pic>
        <p:nvPicPr>
          <p:cNvPr id="11" name="Picture 10" descr="테마변경 fo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1714488"/>
            <a:ext cx="2026920" cy="3749040"/>
          </a:xfrm>
          <a:prstGeom prst="rect">
            <a:avLst/>
          </a:prstGeom>
        </p:spPr>
      </p:pic>
      <p:sp>
        <p:nvSpPr>
          <p:cNvPr id="12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2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Footer Placeholder 26"/>
          <p:cNvSpPr>
            <a:spLocks noGrp="1"/>
          </p:cNvSpPr>
          <p:nvPr>
            <p:ph type="ftr" sz="quarter" idx="4294967295"/>
          </p:nvPr>
        </p:nvSpPr>
        <p:spPr>
          <a:xfrm rot="5400000">
            <a:off x="6990186" y="3246120"/>
            <a:ext cx="3200400" cy="36576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dirty="0" smtClean="0"/>
              <a:t>www.pjthe3.com</a:t>
            </a:r>
            <a:endParaRPr lang="en-US" dirty="0"/>
          </a:p>
        </p:txBody>
      </p:sp>
      <p:pic>
        <p:nvPicPr>
          <p:cNvPr id="7" name="그림 6" descr="표지삽입문서속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8712968" cy="128588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428604"/>
            <a:ext cx="1979712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Batang" pitchFamily="18" charset="-127"/>
                <a:ea typeface="Batang" pitchFamily="18" charset="-127"/>
              </a:rPr>
              <a:t>1.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표지삽입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  <a:p>
            <a:pPr lvl="1" indent="-11113">
              <a:spcBef>
                <a:spcPts val="600"/>
              </a:spcBef>
              <a:buClr>
                <a:schemeClr val="tx1"/>
              </a:buClr>
              <a:buSzPct val="70000"/>
            </a:pPr>
            <a:endParaRPr lang="en-US" sz="2400" dirty="0" smtClean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0" y="2500306"/>
            <a:ext cx="7965622" cy="113488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삽입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페이지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표지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표지문서속성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작성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:  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오피스단추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준비 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Prepare&gt;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속성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문서속성</a:t>
            </a:r>
            <a:endParaRPr lang="en-US" altLang="ko-KR" sz="2000" b="1" dirty="0" smtClean="0">
              <a:latin typeface="Batang" pitchFamily="18" charset="-127"/>
              <a:ea typeface="Batang" pitchFamily="18" charset="-127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ko-KR" altLang="en-US" sz="2000" b="1" dirty="0" smtClean="0">
                <a:latin typeface="Batang" pitchFamily="18" charset="-127"/>
                <a:ea typeface="Batang" pitchFamily="18" charset="-127"/>
              </a:rPr>
              <a:t>고급속성: 문서속성</a:t>
            </a:r>
            <a:r>
              <a:rPr lang="en-US" altLang="ko-KR" sz="2000" b="1" dirty="0" smtClean="0">
                <a:latin typeface="Batang" pitchFamily="18" charset="-127"/>
                <a:ea typeface="Batang" pitchFamily="18" charset="-127"/>
              </a:rPr>
              <a:t>&gt;</a:t>
            </a:r>
            <a:r>
              <a:rPr lang="ko-KR" altLang="en-US" sz="2000" b="1" u="sng" dirty="0" smtClean="0">
                <a:latin typeface="Batang" pitchFamily="18" charset="-127"/>
                <a:ea typeface="Batang" pitchFamily="18" charset="-127"/>
              </a:rPr>
              <a:t>고급 속성</a:t>
            </a:r>
            <a:endParaRPr lang="en-US" sz="2400" dirty="0" smtClean="0"/>
          </a:p>
        </p:txBody>
      </p:sp>
      <p:sp>
        <p:nvSpPr>
          <p:cNvPr id="12" name="Rectangle 21"/>
          <p:cNvSpPr/>
          <p:nvPr/>
        </p:nvSpPr>
        <p:spPr>
          <a:xfrm>
            <a:off x="142844" y="1500174"/>
            <a:ext cx="8676964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30"/>
          <p:cNvCxnSpPr/>
          <p:nvPr/>
        </p:nvCxnSpPr>
        <p:spPr>
          <a:xfrm rot="16200000" flipV="1">
            <a:off x="4536280" y="2035960"/>
            <a:ext cx="642944" cy="1428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30"/>
          <p:cNvCxnSpPr/>
          <p:nvPr/>
        </p:nvCxnSpPr>
        <p:spPr>
          <a:xfrm rot="10800000">
            <a:off x="928662" y="1571612"/>
            <a:ext cx="2000264" cy="16430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그림 16" descr="표지삽입고급속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876"/>
            <a:ext cx="2952328" cy="2564904"/>
          </a:xfrm>
          <a:prstGeom prst="rect">
            <a:avLst/>
          </a:prstGeom>
        </p:spPr>
      </p:pic>
      <p:cxnSp>
        <p:nvCxnSpPr>
          <p:cNvPr id="21" name="Straight Arrow Connector 30"/>
          <p:cNvCxnSpPr/>
          <p:nvPr/>
        </p:nvCxnSpPr>
        <p:spPr>
          <a:xfrm rot="16200000" flipH="1">
            <a:off x="3393273" y="3750471"/>
            <a:ext cx="1785950" cy="12858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3500430" y="1"/>
            <a:ext cx="221457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/>
            <a:r>
              <a:rPr lang="ko-KR" altLang="en-US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표지삽입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32" name="Slide Number Placeholder 23"/>
          <p:cNvSpPr>
            <a:spLocks noGrp="1"/>
          </p:cNvSpPr>
          <p:nvPr>
            <p:ph type="sldNum" sz="quarter" idx="4294967295"/>
          </p:nvPr>
        </p:nvSpPr>
        <p:spPr>
          <a:xfrm>
            <a:off x="8072463" y="6336792"/>
            <a:ext cx="714380" cy="521208"/>
          </a:xfrm>
          <a:prstGeom prst="rect">
            <a:avLst/>
          </a:prstGeom>
        </p:spPr>
        <p:txBody>
          <a:bodyPr/>
          <a:lstStyle/>
          <a:p>
            <a:fld id="{88056306-C977-46C9-B034-E4563BAAEAC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새 페이지 제거하는 방법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071678"/>
            <a:ext cx="4357718" cy="2857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500430" y="1"/>
            <a:ext cx="221457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/>
            <a:endParaRPr lang="en-US" altLang="ko-KR" sz="28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0" lvl="1" algn="ctr"/>
            <a:r>
              <a:rPr lang="ko-KR" altLang="ko-KR" sz="2800" b="1" dirty="0" smtClean="0">
                <a:solidFill>
                  <a:srgbClr val="FF0000"/>
                </a:solidFill>
                <a:latin typeface="바탕" pitchFamily="18" charset="-127"/>
                <a:ea typeface="바탕" pitchFamily="18" charset="-127"/>
              </a:rPr>
              <a:t>페이지 관리</a:t>
            </a:r>
            <a:endParaRPr lang="en-US" altLang="ko-KR" sz="32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0" lvl="1" algn="ctr"/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8" name="Subtitle 24"/>
          <p:cNvSpPr>
            <a:spLocks noGrp="1"/>
          </p:cNvSpPr>
          <p:nvPr>
            <p:ph type="subTitle" idx="1"/>
          </p:nvPr>
        </p:nvSpPr>
        <p:spPr>
          <a:xfrm>
            <a:off x="4572000" y="571480"/>
            <a:ext cx="4572000" cy="3786214"/>
          </a:xfrm>
        </p:spPr>
        <p:txBody>
          <a:bodyPr>
            <a:noAutofit/>
          </a:bodyPr>
          <a:lstStyle/>
          <a:p>
            <a:pPr marL="85725" lvl="1" indent="276225" algn="l">
              <a:buFont typeface="Wingdings" pitchFamily="2" charset="2"/>
              <a:buChar char="v"/>
            </a:pP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삽입 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600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페이지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</a:t>
            </a:r>
            <a:r>
              <a:rPr lang="ko-KR" altLang="en-US" sz="1600" b="1" u="sng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새 페이지  </a:t>
            </a:r>
            <a:r>
              <a:rPr lang="en-US" altLang="ko-KR" sz="1600" b="1" u="sng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Blank  Page</a:t>
            </a:r>
          </a:p>
          <a:p>
            <a:pPr marL="85725" lvl="1" indent="276225" algn="l">
              <a:buFont typeface="Wingdings" pitchFamily="2" charset="2"/>
              <a:buChar char="v"/>
            </a:pPr>
            <a:endParaRPr lang="en-US" altLang="ko-KR" sz="1600" b="1" u="sng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180975" lvl="1" indent="276225" algn="l">
              <a:buFontTx/>
              <a:buChar char="-"/>
            </a:pP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커서가 있던  위치를  기준으로 </a:t>
            </a: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180975" lvl="1" indent="276225" algn="l"/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 새 페이지   삽입 </a:t>
            </a: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180975" lvl="1" indent="276225" algn="l">
              <a:buFontTx/>
              <a:buChar char="-"/>
            </a:pP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180975" lvl="1" indent="276225" algn="l">
              <a:buFontTx/>
              <a:buChar char="-"/>
            </a:pPr>
            <a:endParaRPr lang="en-US" altLang="ko-KR" sz="1600" b="1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180975" lvl="1" indent="276225" algn="l">
              <a:buFontTx/>
              <a:buChar char="-"/>
            </a:pP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추가된 새 페이지 제거하는 방법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: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추가된 위치에서 </a:t>
            </a:r>
            <a:r>
              <a:rPr lang="ko-KR" altLang="en-US" sz="1600" b="1" u="sng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페이지 나누기 </a:t>
            </a:r>
            <a:r>
              <a:rPr lang="ko-KR" altLang="en-US" sz="1600" b="1" u="sng" dirty="0" err="1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구분선을</a:t>
            </a:r>
            <a:endParaRPr lang="en-US" altLang="ko-KR" sz="1600" b="1" u="sng" dirty="0" smtClean="0">
              <a:solidFill>
                <a:schemeClr val="tx1"/>
              </a:solidFill>
              <a:latin typeface="바탕" pitchFamily="18" charset="-127"/>
              <a:ea typeface="바탕" pitchFamily="18" charset="-127"/>
            </a:endParaRPr>
          </a:p>
          <a:p>
            <a:pPr marL="180975" lvl="1" indent="276225" algn="l"/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클릭한 후 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delete</a:t>
            </a:r>
            <a:r>
              <a:rPr lang="ko-KR" altLang="en-US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키 누른다</a:t>
            </a:r>
            <a:r>
              <a:rPr lang="en-US" altLang="ko-KR" sz="1600" b="1" dirty="0" smtClean="0">
                <a:solidFill>
                  <a:schemeClr val="tx1"/>
                </a:solidFill>
                <a:latin typeface="바탕" pitchFamily="18" charset="-127"/>
                <a:ea typeface="바탕" pitchFamily="18" charset="-127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357166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ko-KR" sz="2400" b="1" dirty="0" smtClean="0">
                <a:latin typeface="바탕" pitchFamily="18" charset="-127"/>
                <a:ea typeface="바탕" pitchFamily="18" charset="-127"/>
              </a:rPr>
              <a:t>1. </a:t>
            </a:r>
            <a:r>
              <a:rPr lang="ko-KR" altLang="en-US" sz="2400" b="1" dirty="0" smtClean="0">
                <a:latin typeface="바탕" pitchFamily="18" charset="-127"/>
                <a:ea typeface="바탕" pitchFamily="18" charset="-127"/>
              </a:rPr>
              <a:t>새 페이지 삽입</a:t>
            </a:r>
            <a:endParaRPr lang="en-US" altLang="ko-KR" sz="2400" b="1" dirty="0" smtClean="0"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0" name="Subtitle 24"/>
          <p:cNvSpPr txBox="1">
            <a:spLocks/>
          </p:cNvSpPr>
          <p:nvPr/>
        </p:nvSpPr>
        <p:spPr>
          <a:xfrm>
            <a:off x="142844" y="5572140"/>
            <a:ext cx="5929354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5725" lvl="1" indent="276225">
              <a:spcBef>
                <a:spcPct val="20000"/>
              </a:spcBef>
              <a:buFont typeface="Wingdings" pitchFamily="2" charset="2"/>
              <a:buChar char="v"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새 페이지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: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페이지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구분선이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보이지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85725" marR="0" lvl="1" indent="2762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               않을 경우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  <a:p>
            <a:pPr marL="85725" marR="0" lvl="1" indent="3714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 -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홈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단락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편집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&gt;</a:t>
            </a:r>
            <a:r>
              <a:rPr kumimoji="0" lang="ko-KR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기호표시</a:t>
            </a:r>
            <a:r>
              <a:rPr kumimoji="0" lang="en-US" altLang="ko-K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/</a:t>
            </a:r>
            <a:r>
              <a:rPr kumimoji="0" lang="ko-KR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+mn-cs"/>
              </a:rPr>
              <a:t>숨기기 클릭</a:t>
            </a:r>
            <a:endParaRPr kumimoji="0" lang="en-US" altLang="ko-KR" sz="20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  <a:cs typeface="+mn-cs"/>
            </a:endParaRPr>
          </a:p>
        </p:txBody>
      </p:sp>
      <p:pic>
        <p:nvPicPr>
          <p:cNvPr id="11" name="Picture 10" descr="새 페이지 삽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785794"/>
            <a:ext cx="3741420" cy="1074420"/>
          </a:xfrm>
          <a:prstGeom prst="rect">
            <a:avLst/>
          </a:prstGeom>
        </p:spPr>
      </p:pic>
      <p:sp>
        <p:nvSpPr>
          <p:cNvPr id="12" name="Rectangle 21"/>
          <p:cNvSpPr/>
          <p:nvPr/>
        </p:nvSpPr>
        <p:spPr>
          <a:xfrm>
            <a:off x="785786" y="1000108"/>
            <a:ext cx="500066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30"/>
          <p:cNvCxnSpPr/>
          <p:nvPr/>
        </p:nvCxnSpPr>
        <p:spPr>
          <a:xfrm rot="10800000" flipV="1">
            <a:off x="1214414" y="857232"/>
            <a:ext cx="4643470" cy="8572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1"/>
          <p:cNvSpPr/>
          <p:nvPr/>
        </p:nvSpPr>
        <p:spPr>
          <a:xfrm>
            <a:off x="2500298" y="2000240"/>
            <a:ext cx="178595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30"/>
          <p:cNvCxnSpPr/>
          <p:nvPr/>
        </p:nvCxnSpPr>
        <p:spPr>
          <a:xfrm rot="10800000">
            <a:off x="3857622" y="2428870"/>
            <a:ext cx="1928825" cy="2143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1"/>
          <p:cNvSpPr/>
          <p:nvPr/>
        </p:nvSpPr>
        <p:spPr>
          <a:xfrm>
            <a:off x="428596" y="2857496"/>
            <a:ext cx="178595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30"/>
          <p:cNvCxnSpPr>
            <a:endCxn id="23" idx="3"/>
          </p:cNvCxnSpPr>
          <p:nvPr/>
        </p:nvCxnSpPr>
        <p:spPr>
          <a:xfrm rot="10800000" flipV="1">
            <a:off x="2214546" y="2857495"/>
            <a:ext cx="3571900" cy="17859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새 페이지삽입 표시숨기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5286388"/>
            <a:ext cx="3703320" cy="1409700"/>
          </a:xfrm>
          <a:prstGeom prst="rect">
            <a:avLst/>
          </a:prstGeom>
        </p:spPr>
      </p:pic>
      <p:sp>
        <p:nvSpPr>
          <p:cNvPr id="27" name="Rectangle 21"/>
          <p:cNvSpPr/>
          <p:nvPr/>
        </p:nvSpPr>
        <p:spPr>
          <a:xfrm>
            <a:off x="7072330" y="5286388"/>
            <a:ext cx="42862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30"/>
          <p:cNvCxnSpPr/>
          <p:nvPr/>
        </p:nvCxnSpPr>
        <p:spPr>
          <a:xfrm flipV="1">
            <a:off x="4000496" y="5643578"/>
            <a:ext cx="3000396" cy="7143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 lectur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 lecture</Template>
  <TotalTime>2639</TotalTime>
  <Words>956</Words>
  <Application>Microsoft Office PowerPoint</Application>
  <PresentationFormat>화면 슬라이드 쇼(4:3)</PresentationFormat>
  <Paragraphs>313</Paragraphs>
  <Slides>20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12 lecture</vt:lpstr>
      <vt:lpstr>슬라이드 0</vt:lpstr>
      <vt:lpstr>슬라이드 1</vt:lpstr>
      <vt:lpstr>슬라이드 2</vt:lpstr>
      <vt:lpstr>슬라이드 3</vt:lpstr>
      <vt:lpstr>슬라이드 4</vt:lpstr>
      <vt:lpstr>문서 스타일 변경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HEG</dc:creator>
  <cp:lastModifiedBy>현빈</cp:lastModifiedBy>
  <cp:revision>209</cp:revision>
  <dcterms:created xsi:type="dcterms:W3CDTF">2015-04-03T23:11:12Z</dcterms:created>
  <dcterms:modified xsi:type="dcterms:W3CDTF">2015-11-07T01:33:01Z</dcterms:modified>
</cp:coreProperties>
</file>