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A657-B35D-4149-9659-DCC7F55FE764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F260D-6F90-4F9C-B00C-2BE4C365C0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quarium imag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fish02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34" y="5786454"/>
            <a:ext cx="885825" cy="647700"/>
          </a:xfrm>
          <a:prstGeom prst="rect">
            <a:avLst/>
          </a:prstGeom>
        </p:spPr>
      </p:pic>
      <p:pic>
        <p:nvPicPr>
          <p:cNvPr id="9" name="Picture 8" descr="fis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76" y="5715016"/>
            <a:ext cx="647700" cy="647700"/>
          </a:xfrm>
          <a:prstGeom prst="rect">
            <a:avLst/>
          </a:prstGeom>
        </p:spPr>
      </p:pic>
      <p:pic>
        <p:nvPicPr>
          <p:cNvPr id="10" name="Picture 9" descr="fish14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1857364"/>
            <a:ext cx="1285875" cy="1428750"/>
          </a:xfrm>
          <a:prstGeom prst="rect">
            <a:avLst/>
          </a:prstGeom>
        </p:spPr>
      </p:pic>
      <p:pic>
        <p:nvPicPr>
          <p:cNvPr id="12" name="Picture 11" descr="fish13[1]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6229350"/>
            <a:ext cx="952500" cy="628650"/>
          </a:xfrm>
          <a:prstGeom prst="rect">
            <a:avLst/>
          </a:prstGeom>
        </p:spPr>
      </p:pic>
      <p:pic>
        <p:nvPicPr>
          <p:cNvPr id="13" name="Picture 12" descr="fish27[1]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14686"/>
            <a:ext cx="1500166" cy="1500166"/>
          </a:xfrm>
          <a:prstGeom prst="rect">
            <a:avLst/>
          </a:prstGeom>
        </p:spPr>
      </p:pic>
      <p:pic>
        <p:nvPicPr>
          <p:cNvPr id="14" name="Picture 13" descr="fish26[1]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108" y="3786190"/>
            <a:ext cx="2305050" cy="1152525"/>
          </a:xfrm>
          <a:prstGeom prst="rect">
            <a:avLst/>
          </a:prstGeom>
        </p:spPr>
      </p:pic>
      <p:pic>
        <p:nvPicPr>
          <p:cNvPr id="15" name="Picture 14" descr="fis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00" y="4786322"/>
            <a:ext cx="647700" cy="647700"/>
          </a:xfrm>
          <a:prstGeom prst="rect">
            <a:avLst/>
          </a:prstGeom>
        </p:spPr>
      </p:pic>
      <p:pic>
        <p:nvPicPr>
          <p:cNvPr id="16" name="Picture 15" descr="물고기4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7422" y="3429000"/>
            <a:ext cx="952500" cy="495300"/>
          </a:xfrm>
          <a:prstGeom prst="rect">
            <a:avLst/>
          </a:prstGeom>
        </p:spPr>
      </p:pic>
      <p:pic>
        <p:nvPicPr>
          <p:cNvPr id="17" name="Picture 16" descr="fish13[1]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929198"/>
            <a:ext cx="757676" cy="500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9653E-6 L 0.41268 -0.0654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 bub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0.09526 L 0.2408 -0.07861 C 0.279 -0.11746 0.33611 -0.13896 0.39532 -0.13896 C 0.46337 -0.13896 0.51736 -0.11746 0.55556 -0.07861 L 0.7375 0.0952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0.0326 C -0.08473 0.03075 -0.12396 0.0289 -0.15486 0.03769 C -0.18577 0.04647 -0.20018 0.07653 -0.23039 0.08532 C -0.26059 0.0941 -0.30486 0.07699 -0.33594 0.0904 C -0.36702 0.10381 -0.39427 0.14913 -0.41719 0.16578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1.27168E-6 C -0.05312 0.02612 -0.10607 0.05248 -0.14531 0.06543 C -0.18455 0.07838 -0.20503 0.06751 -0.23576 0.07792 C -0.26649 0.08832 -0.30121 0.1163 -0.3302 0.12809 C -0.3592 0.13988 -0.37916 0.13225 -0.40937 0.1482 C -0.43958 0.16416 -0.47639 0.19768 -0.51128 0.22358 C -0.54618 0.24948 -0.55399 0.26682 -0.61875 0.30404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0046 C 0.08646 0.00439 0.12604 0.00925 0.19045 0.02474 C 0.25486 0.04023 0.37448 0.08578 0.43385 0.09249 C 0.49323 0.09919 0.50521 0.0615 0.54705 0.06497 C 0.58889 0.06844 0.62674 0.09133 0.6849 0.1126 C 0.74306 0.13387 0.8559 0.17919 0.89618 0.19306 C 0.93646 0.20694 0.89687 0.19468 0.92639 0.19561 " pathEditMode="relative" ptsTypes="aaaaaaA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2601E-6 L -0.55607 -0.0219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7  C 0.081 -0.06526  0.102 -0.07192  0.124 -0.07192  C 0.149 -0.07192  0.169 -0.06526  0.183 -0.05327  L 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 bub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HEG</cp:lastModifiedBy>
  <cp:revision>9</cp:revision>
  <dcterms:created xsi:type="dcterms:W3CDTF">2015-03-12T15:16:08Z</dcterms:created>
  <dcterms:modified xsi:type="dcterms:W3CDTF">2015-03-12T16:24:07Z</dcterms:modified>
</cp:coreProperties>
</file>