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90" r:id="rId3"/>
    <p:sldId id="289" r:id="rId4"/>
    <p:sldId id="291" r:id="rId5"/>
    <p:sldId id="283" r:id="rId6"/>
    <p:sldId id="284" r:id="rId7"/>
    <p:sldId id="277" r:id="rId8"/>
    <p:sldId id="28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1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2463" autoAdjust="0"/>
  </p:normalViewPr>
  <p:slideViewPr>
    <p:cSldViewPr>
      <p:cViewPr>
        <p:scale>
          <a:sx n="53" d="100"/>
          <a:sy n="53" d="100"/>
        </p:scale>
        <p:origin x="-1158" y="-27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47" d="100"/>
          <a:sy n="47" d="100"/>
        </p:scale>
        <p:origin x="-2988" y="-21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500B-1F08-4460-99DD-84EF1890AAC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21519-081E-4172-83A2-9D3F7D01E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9B70-42E8-4D1E-8A1C-402A26B1DBA5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8B50-E036-4EB6-A9D9-1DE91D831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84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8B50-E036-4EB6-A9D9-1DE91D83179F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16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8B50-E036-4EB6-A9D9-1DE91D8317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A530-767E-4B42-B907-AA28257C3B8C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0B-8ED0-4147-ABFE-59EA34D1ADA9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F887-A84A-44D7-9416-15C7D61EE542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46A530-767E-4B42-B907-AA28257C3B8C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2E5-A819-4999-92FE-7C4079B7E181}" type="datetime1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6D3D-0663-4A11-A18D-E944097AA971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7C20-CB2C-4912-A19C-6809B9665BC9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C6AD-FEC5-436B-BA93-F44BB323D365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24AF-63CD-47D8-ACD9-167AC65C7D24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427-90F1-4021-BFCE-F5AD8E4A3C8F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CED4-E3EB-4755-A05D-8B7F2FFE14AD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B76AC44-F921-4E22-9144-718CC5D2DB70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39EDA2-1E94-430F-B05C-64E862EC4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7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10814" y="404664"/>
            <a:ext cx="1322372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786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9" name="Footer Placeholder 26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28794" y="6286520"/>
            <a:ext cx="5357850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899592" y="980728"/>
            <a:ext cx="6929486" cy="956648"/>
            <a:chOff x="928662" y="1000108"/>
            <a:chExt cx="6643734" cy="857256"/>
          </a:xfrm>
        </p:grpSpPr>
        <p:sp>
          <p:nvSpPr>
            <p:cNvPr id="30" name="Teardrop 29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Insert object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99592" y="3140968"/>
            <a:ext cx="6929486" cy="956648"/>
            <a:chOff x="928662" y="4018105"/>
            <a:chExt cx="6929486" cy="956648"/>
          </a:xfrm>
        </p:grpSpPr>
        <p:sp>
          <p:nvSpPr>
            <p:cNvPr id="55" name="Teardrop 54"/>
            <p:cNvSpPr/>
            <p:nvPr/>
          </p:nvSpPr>
          <p:spPr>
            <a:xfrm>
              <a:off x="928662" y="4018105"/>
              <a:ext cx="939285" cy="95664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1867947" y="4097826"/>
              <a:ext cx="5990201" cy="71748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화면 전환 효과 </a:t>
              </a:r>
              <a:endPara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9592" y="2060848"/>
            <a:ext cx="6929486" cy="956648"/>
            <a:chOff x="928662" y="2902015"/>
            <a:chExt cx="6929486" cy="956648"/>
          </a:xfrm>
        </p:grpSpPr>
        <p:sp>
          <p:nvSpPr>
            <p:cNvPr id="29" name="Teardrop 28"/>
            <p:cNvSpPr/>
            <p:nvPr/>
          </p:nvSpPr>
          <p:spPr>
            <a:xfrm>
              <a:off x="928662" y="2902015"/>
              <a:ext cx="968638" cy="95664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ingle Corner Rectangle 30"/>
            <p:cNvSpPr/>
            <p:nvPr/>
          </p:nvSpPr>
          <p:spPr>
            <a:xfrm>
              <a:off x="1897300" y="2981736"/>
              <a:ext cx="5960848" cy="71748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파워포인트 애니메이션 설정</a:t>
              </a:r>
              <a:endPara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9592" y="4221088"/>
            <a:ext cx="6929486" cy="956648"/>
            <a:chOff x="896411" y="5077471"/>
            <a:chExt cx="6929486" cy="956648"/>
          </a:xfrm>
        </p:grpSpPr>
        <p:sp>
          <p:nvSpPr>
            <p:cNvPr id="16" name="Teardrop 15"/>
            <p:cNvSpPr/>
            <p:nvPr/>
          </p:nvSpPr>
          <p:spPr>
            <a:xfrm>
              <a:off x="896411" y="5077471"/>
              <a:ext cx="939285" cy="95664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>
              <a:off x="1835696" y="5157192"/>
              <a:ext cx="5990201" cy="71748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슬라이드 마스터 설정</a:t>
              </a:r>
              <a:r>
                <a:rPr lang="en-US" sz="20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/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머리글 바닥글 설정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/</a:t>
              </a:r>
            </a:p>
            <a:p>
              <a:r>
                <a:rPr lang="ko-KR" altLang="en-US" sz="20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페이지 설정</a:t>
              </a:r>
              <a:endParaRPr lang="en-US" sz="20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9592" y="5373216"/>
            <a:ext cx="6929486" cy="956648"/>
            <a:chOff x="896411" y="5077471"/>
            <a:chExt cx="6929486" cy="956648"/>
          </a:xfrm>
        </p:grpSpPr>
        <p:sp>
          <p:nvSpPr>
            <p:cNvPr id="25" name="Teardrop 24"/>
            <p:cNvSpPr/>
            <p:nvPr/>
          </p:nvSpPr>
          <p:spPr>
            <a:xfrm>
              <a:off x="896411" y="5077471"/>
              <a:ext cx="939285" cy="95664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 Single Corner Rectangle 26"/>
            <p:cNvSpPr/>
            <p:nvPr/>
          </p:nvSpPr>
          <p:spPr>
            <a:xfrm>
              <a:off x="1835696" y="5157192"/>
              <a:ext cx="5990201" cy="71748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인쇄 미리보기</a:t>
              </a:r>
              <a:r>
                <a:rPr lang="en-US" sz="2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파워포인트 옵션</a:t>
              </a:r>
              <a:endParaRPr lang="en-US" sz="2400" dirty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</p:grpSp>
    </p:spTree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 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8963025" cy="12763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720" y="214290"/>
            <a:ext cx="8486748" cy="642942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슬라이드 마스터 설정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머리글 바닥글 페이지 설정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5720" y="3500438"/>
            <a:ext cx="8572560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ts val="600"/>
              </a:spcBef>
              <a:buSzPct val="70000"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1.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보기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View-&gt; Master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Views </a:t>
            </a:r>
            <a:r>
              <a:rPr kumimoji="0" lang="ko-KR" alt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마스터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보기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-&gt; Slide Master </a:t>
            </a:r>
          </a:p>
          <a:p>
            <a:pPr marL="457200" indent="-457200">
              <a:spcBef>
                <a:spcPts val="600"/>
              </a:spcBef>
              <a:buSzPct val="70000"/>
              <a:buAutoNum type="arabicPeriod"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731520" lvl="1" indent="-274320">
              <a:spcBef>
                <a:spcPts val="600"/>
              </a:spcBef>
              <a:buSzPct val="70000"/>
              <a:buFont typeface="Wingdings" pitchFamily="2" charset="2"/>
              <a:buChar char="v"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슬라이드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마스터슬라이드 마스터 란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모든 슬라이드  서식을  일괄적으로  디자인하는  기능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v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248" y="1124744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1412776"/>
            <a:ext cx="42862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2276872"/>
            <a:ext cx="85725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>
          <a:xfrm rot="16200000" flipV="1">
            <a:off x="4446984" y="1642670"/>
            <a:ext cx="1035851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85852" y="2643182"/>
            <a:ext cx="128588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 마스터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71671" y="2060848"/>
            <a:ext cx="52057" cy="618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 mas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638542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071670" y="2643182"/>
            <a:ext cx="6072230" cy="2214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lnSpc>
                <a:spcPct val="150000"/>
              </a:lnSpc>
              <a:spcBef>
                <a:spcPts val="600"/>
              </a:spcBef>
              <a:buSzPct val="70000"/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마스터에 테마 서식 적용하기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SzPct val="70000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 슬라이드 마스터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Slide Master-&gt;                                          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테마 편집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Edit Theme  -&gt;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테마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색 편집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-&gt;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 마스터 보기 닫기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Close Master View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lvl="0" indent="-274320">
              <a:spcBef>
                <a:spcPts val="600"/>
              </a:spcBef>
              <a:buSzPct val="70000"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764704"/>
            <a:ext cx="78581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1700808"/>
            <a:ext cx="128588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 마스터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43608" y="980728"/>
            <a:ext cx="144016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35896" y="162880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6296" y="980728"/>
            <a:ext cx="72008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980728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14"/>
          <p:cNvCxnSpPr>
            <a:endCxn id="12" idx="3"/>
          </p:cNvCxnSpPr>
          <p:nvPr/>
        </p:nvCxnSpPr>
        <p:spPr>
          <a:xfrm flipV="1">
            <a:off x="4277128" y="1736812"/>
            <a:ext cx="6840" cy="18922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28860" y="3714752"/>
            <a:ext cx="264320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7584" y="188640"/>
            <a:ext cx="7272808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슬라이드 마스터 설정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머리글 바닥글 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header 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564904"/>
            <a:ext cx="4857750" cy="3476625"/>
          </a:xfrm>
          <a:prstGeom prst="rect">
            <a:avLst/>
          </a:prstGeom>
        </p:spPr>
      </p:pic>
      <p:pic>
        <p:nvPicPr>
          <p:cNvPr id="40" name="Picture 39" descr="2007 ins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8686800" cy="10953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72000" y="1340768"/>
            <a:ext cx="50006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2" y="2143116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1.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INSERT-&gt;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머리글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바닥글 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Header and footer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3428992" y="3428715"/>
            <a:ext cx="1143008" cy="143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856" y="4725144"/>
            <a:ext cx="92869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5856" y="4941168"/>
            <a:ext cx="92869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9872" y="5373216"/>
            <a:ext cx="1285884" cy="261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76256" y="3214686"/>
            <a:ext cx="86409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76256" y="3500438"/>
            <a:ext cx="864096" cy="216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79712" y="3214686"/>
            <a:ext cx="128588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날짜 및 시간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51720" y="4221088"/>
            <a:ext cx="928694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</a:t>
            </a:r>
            <a:r>
              <a:rPr lang="ko-KR" alt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드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번호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23728" y="4725144"/>
            <a:ext cx="785818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바닥글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560" y="5229200"/>
            <a:ext cx="2500330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제목 슬라이드에는 표시안함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체크하면 제목 슬라이드 제외하고  내용표시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40352" y="3214686"/>
            <a:ext cx="100811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모두 적용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96336" y="4005064"/>
            <a:ext cx="128588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적용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 슬라이드에만 적용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4" name="Straight Arrow Connector 33"/>
          <p:cNvCxnSpPr>
            <a:stCxn id="29" idx="3"/>
            <a:endCxn id="23" idx="1"/>
          </p:cNvCxnSpPr>
          <p:nvPr/>
        </p:nvCxnSpPr>
        <p:spPr>
          <a:xfrm>
            <a:off x="2980414" y="4435402"/>
            <a:ext cx="295442" cy="3968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4" idx="1"/>
          </p:cNvCxnSpPr>
          <p:nvPr/>
        </p:nvCxnSpPr>
        <p:spPr>
          <a:xfrm>
            <a:off x="2933584" y="4871432"/>
            <a:ext cx="342272" cy="1768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31840" y="5589240"/>
            <a:ext cx="223838" cy="71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7" idx="3"/>
          </p:cNvCxnSpPr>
          <p:nvPr/>
        </p:nvCxnSpPr>
        <p:spPr>
          <a:xfrm flipH="1" flipV="1">
            <a:off x="7740352" y="3608735"/>
            <a:ext cx="360040" cy="3891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3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27584" y="188640"/>
            <a:ext cx="7272808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슬라이드 마스터 설정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머리글 바닥글 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age 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3707904" cy="20002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9" name="Picture 18" descr="handout ma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92896"/>
            <a:ext cx="7658100" cy="1247775"/>
          </a:xfrm>
          <a:prstGeom prst="rect">
            <a:avLst/>
          </a:prstGeom>
        </p:spPr>
      </p:pic>
      <p:pic>
        <p:nvPicPr>
          <p:cNvPr id="18" name="Picture 17" descr="slide mas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975" y="908720"/>
            <a:ext cx="8963025" cy="12763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59832" y="214290"/>
            <a:ext cx="3168352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페이지 설정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9913" y="3861048"/>
            <a:ext cx="5256584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AutoNum type="arabicPeriod"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2007 version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페이지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: 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9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Design </a:t>
            </a:r>
            <a:r>
              <a:rPr lang="ko-KR" altLang="en-US" sz="19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디자인</a:t>
            </a:r>
            <a:r>
              <a:rPr lang="en-US" altLang="ko-KR" sz="19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-&gt;Page Setup</a:t>
            </a:r>
            <a:r>
              <a:rPr lang="ko-KR" altLang="en-US" sz="19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페이지 설정</a:t>
            </a:r>
            <a:endParaRPr lang="en-US" altLang="ko-KR" sz="19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슬라이드 </a:t>
            </a:r>
            <a:r>
              <a:rPr lang="ko-KR" altLang="en-US" sz="1400" b="1" dirty="0">
                <a:latin typeface="Batang" pitchFamily="18" charset="-127"/>
                <a:ea typeface="Batang" pitchFamily="18" charset="-127"/>
              </a:rPr>
              <a:t>크기와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방향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시작번호를 </a:t>
            </a:r>
            <a:r>
              <a:rPr lang="ko-KR" altLang="en-US" sz="1400" b="1" dirty="0">
                <a:latin typeface="Batang" pitchFamily="18" charset="-127"/>
                <a:ea typeface="Batang" pitchFamily="18" charset="-127"/>
              </a:rPr>
              <a:t>변경할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수 있다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제목 </a:t>
            </a:r>
            <a:r>
              <a:rPr lang="ko-KR" altLang="en-US" sz="1400" b="1" dirty="0">
                <a:latin typeface="Batang" pitchFamily="18" charset="-127"/>
                <a:ea typeface="Batang" pitchFamily="18" charset="-127"/>
              </a:rPr>
              <a:t>슬라이드  안뜨게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하려면</a:t>
            </a:r>
            <a:r>
              <a:rPr lang="en-US" altLang="ko-KR" sz="1400" b="1" dirty="0"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914400" lvl="1" indent="-457200">
              <a:spcBef>
                <a:spcPct val="20000"/>
              </a:spcBef>
              <a:defRPr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      페이지 </a:t>
            </a:r>
            <a:r>
              <a:rPr lang="ko-KR" altLang="en-US" sz="1400" b="1" dirty="0">
                <a:latin typeface="Batang" pitchFamily="18" charset="-127"/>
                <a:ea typeface="Batang" pitchFamily="18" charset="-127"/>
              </a:rPr>
              <a:t>설정에서  슬라이드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시작 번호  </a:t>
            </a:r>
            <a:r>
              <a:rPr lang="en-US" altLang="ko-KR" sz="1400" b="1" dirty="0">
                <a:latin typeface="Batang" pitchFamily="18" charset="-127"/>
                <a:ea typeface="Batang" pitchFamily="18" charset="-127"/>
              </a:rPr>
              <a:t>0</a:t>
            </a:r>
            <a:r>
              <a:rPr lang="ko-KR" altLang="en-US" sz="1400" b="1" dirty="0">
                <a:latin typeface="Batang" pitchFamily="18" charset="-127"/>
                <a:ea typeface="Batang" pitchFamily="18" charset="-127"/>
              </a:rPr>
              <a:t> 으로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고치기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9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View&gt;Handout Master&gt; Page Setup</a:t>
            </a:r>
            <a:r>
              <a:rPr lang="ko-KR" altLang="en-US" sz="19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페이지 설정</a:t>
            </a:r>
            <a:endParaRPr lang="en-US" altLang="ko-KR" sz="19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dirty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854106"/>
            <a:ext cx="648072" cy="646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1340768"/>
            <a:ext cx="459508" cy="643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3528" y="3500438"/>
            <a:ext cx="295442" cy="3968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34"/>
          <p:cNvGrpSpPr/>
          <p:nvPr/>
        </p:nvGrpSpPr>
        <p:grpSpPr>
          <a:xfrm>
            <a:off x="857224" y="3000372"/>
            <a:ext cx="6643734" cy="857256"/>
            <a:chOff x="928662" y="1000108"/>
            <a:chExt cx="6643734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 Single Corner Rectangle 7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3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인쇄 미리보기</a:t>
              </a:r>
              <a:r>
                <a:rPr lang="en-US" sz="2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 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파워포인트 옵션</a:t>
              </a:r>
              <a:endParaRPr lang="en-US" sz="2400" dirty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</p:grpSp>
    </p:spTree>
  </p:cSld>
  <p:clrMapOvr>
    <a:masterClrMapping/>
  </p:clrMapOvr>
  <p:transition>
    <p:strips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626" y="0"/>
            <a:ext cx="8486748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인쇄 미리보기</a:t>
            </a:r>
            <a:r>
              <a:rPr 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 / </a:t>
            </a: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파워포인트 옵션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print 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5381625" cy="166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276872"/>
            <a:ext cx="8496944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1. 2007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인쇄 미리보기</a:t>
            </a:r>
            <a:r>
              <a:rPr lang="en-US" sz="2000" b="1" dirty="0" smtClean="0">
                <a:latin typeface="바탕체" pitchFamily="17" charset="-127"/>
                <a:ea typeface="바탕체" pitchFamily="17" charset="-127"/>
              </a:rPr>
              <a:t> print preview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Office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단추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 print(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인쇄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)&gt;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print preview(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인쇄 미리보기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Option(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옵션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):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머리글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바닥글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(header/footer),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컬러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회색조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(Color/Grayscale),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용지맞게 크기조정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(Scale to fit paper)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슬라이드 테두리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(Frames slides)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숨겨진 슬라이드 인쇄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 Print Hidden slides)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메모 및 잉크 표시 인쇄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(print comments and ink Markup)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인쇄 순서 옵션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(Printing Order)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인쇄대상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(Print What) 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슬라이드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(slides)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유인물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(Handouts)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슬라이드 노트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(Notes pages)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개요보기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(outline view,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글자만 보여줌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)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중 선택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용지방향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(Orientation)  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가로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세로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확대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축소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(Zoom)         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미리보기 화면을 확대 축소해서 표시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창에 맞춤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(fit to window):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인쇄미리보기 창 크기에 맞게 용지 전체 표시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다음 페이지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이전 페이지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(Next page/Previous page):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슬라이드 페이지 이동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인쇄 미리 닫기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(Close print preview):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인쇄 미리보기 종료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편집화면으로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dirty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1" y="980728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980728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980728"/>
            <a:ext cx="4320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980728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1268760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96" y="980728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980728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1268760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980728"/>
            <a:ext cx="64807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626" y="0"/>
            <a:ext cx="8486748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유인물 인쇄 미리보기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handout print set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20689"/>
            <a:ext cx="8202804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276872"/>
            <a:ext cx="4680520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1. 2007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유인물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인쇄 설정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보기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View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유인물 마스터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Handout master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(Insert)&gt;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텍스트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(Text)&gt;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머리글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바닥글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(Header/Footer)&gt;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슬라이드 노트 및 유인물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(Notes and Handouts)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dirty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07904" y="0"/>
            <a:ext cx="1584176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인쇄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48680"/>
            <a:ext cx="3960440" cy="771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2007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인쇄 </a:t>
            </a:r>
            <a:r>
              <a:rPr lang="en-US" sz="2000" b="1" dirty="0" smtClean="0">
                <a:latin typeface="바탕체" pitchFamily="17" charset="-127"/>
                <a:ea typeface="바탕체" pitchFamily="17" charset="-127"/>
              </a:rPr>
              <a:t>print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buAutoNum type="arabicPeriod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인쇄범위</a:t>
            </a:r>
            <a:r>
              <a:rPr lang="en-US" sz="2000" b="1" dirty="0" smtClean="0">
                <a:latin typeface="바탕체" pitchFamily="17" charset="-127"/>
                <a:ea typeface="바탕체" pitchFamily="17" charset="-127"/>
              </a:rPr>
              <a:t> print range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All(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전부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)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Current slide(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현재 슬라이드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비연속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 1,3(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콤마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연속   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 1-3(-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하이픈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인쇄 대상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Print What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슬라이드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(Slide)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유인물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(Handouts)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노트 페이지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(Note page)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개요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(Outline view)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인쇄매수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4.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칼라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회색조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color/Grayscale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          Pure Black and white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dirty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25" y="620688"/>
            <a:ext cx="4295775" cy="44005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19872" y="2420888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211960" y="2600909"/>
            <a:ext cx="504056" cy="27723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3528" y="3573016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19672" y="3429000"/>
            <a:ext cx="2952328" cy="1080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768" y="0"/>
            <a:ext cx="4392488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파워포인트 옵션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0466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2007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파워포인트 옵션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오피스 단추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파워포인트 옵션</a:t>
            </a:r>
            <a:endParaRPr lang="en-US" altLang="ko-KR" sz="1600" b="1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9512" y="836712"/>
            <a:ext cx="8211271" cy="5517232"/>
            <a:chOff x="256180" y="1268760"/>
            <a:chExt cx="7945615" cy="5517232"/>
          </a:xfrm>
        </p:grpSpPr>
        <p:pic>
          <p:nvPicPr>
            <p:cNvPr id="7" name="Picture 6" descr="POWERPOINT OPT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1355" y="1268760"/>
              <a:ext cx="6900440" cy="55172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40712" y="1556792"/>
              <a:ext cx="76646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536" y="1556792"/>
              <a:ext cx="10001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기본설정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10390" y="4725144"/>
              <a:ext cx="720080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5215" y="4653136"/>
              <a:ext cx="1000132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언어교정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0712" y="2060848"/>
              <a:ext cx="72241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5858" y="2060848"/>
              <a:ext cx="1000132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저장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40712" y="2276872"/>
              <a:ext cx="89904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6180" y="2276872"/>
              <a:ext cx="1139489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타이포그라피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21" name="Picture 20" descr="PROOF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1" y="3861048"/>
            <a:ext cx="6984776" cy="43204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0" y="1700808"/>
            <a:ext cx="201622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선택영역 미니도구 표시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916832"/>
            <a:ext cx="151216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실시간 미리 보기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2132856"/>
            <a:ext cx="230425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리본 메뉴에 개발 도구 표시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7704" y="2276872"/>
            <a:ext cx="79208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 구성표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6136" y="2492896"/>
            <a:ext cx="25202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스트린 팁 설명 보이게 하고 싶을때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pull dir="rd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DVANC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7128792" cy="3960440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768" y="0"/>
            <a:ext cx="4392488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파워포인트 옵션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4868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2007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파워포인트 옵션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오피스 단추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파워포인트 옵션</a:t>
            </a:r>
            <a:endParaRPr lang="en-US" altLang="ko-KR" sz="1600" b="1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395536" y="1700808"/>
            <a:ext cx="1826683" cy="216024"/>
            <a:chOff x="465214" y="2420888"/>
            <a:chExt cx="1767586" cy="216024"/>
          </a:xfrm>
        </p:grpSpPr>
        <p:sp>
          <p:nvSpPr>
            <p:cNvPr id="16" name="Rectangle 15"/>
            <p:cNvSpPr/>
            <p:nvPr/>
          </p:nvSpPr>
          <p:spPr>
            <a:xfrm>
              <a:off x="1440712" y="2420888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5214" y="2420888"/>
              <a:ext cx="905819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고급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23" name="Picture 22" descr="CUSTOM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564904"/>
            <a:ext cx="6912768" cy="6496050"/>
          </a:xfrm>
          <a:prstGeom prst="rect">
            <a:avLst/>
          </a:prstGeom>
        </p:spPr>
      </p:pic>
      <p:grpSp>
        <p:nvGrpSpPr>
          <p:cNvPr id="24" name="Group 19"/>
          <p:cNvGrpSpPr/>
          <p:nvPr/>
        </p:nvGrpSpPr>
        <p:grpSpPr>
          <a:xfrm>
            <a:off x="395536" y="4293096"/>
            <a:ext cx="1826683" cy="216024"/>
            <a:chOff x="465214" y="2564904"/>
            <a:chExt cx="1767586" cy="216024"/>
          </a:xfrm>
        </p:grpSpPr>
        <p:sp>
          <p:nvSpPr>
            <p:cNvPr id="27" name="Rectangle 26"/>
            <p:cNvSpPr/>
            <p:nvPr/>
          </p:nvSpPr>
          <p:spPr>
            <a:xfrm>
              <a:off x="1580068" y="2564904"/>
              <a:ext cx="652732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214" y="2564904"/>
              <a:ext cx="1000132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사용자지정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148064" y="4869160"/>
            <a:ext cx="324036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빠른 실행 도구 모음 사용자 지정 하고 싶을때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6" y="1142984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4" y="3000372"/>
            <a:ext cx="6643734" cy="857256"/>
            <a:chOff x="928662" y="1000108"/>
            <a:chExt cx="6643734" cy="857256"/>
          </a:xfrm>
        </p:grpSpPr>
        <p:sp>
          <p:nvSpPr>
            <p:cNvPr id="30" name="Teardrop 29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3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Insert object</a:t>
              </a:r>
              <a:endParaRPr lang="en-US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9" name="Slide Number Placeholder 2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INSERT OBJEC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617" y="4509119"/>
            <a:ext cx="3802335" cy="17281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1" name="Picture 30" descr="INSERT OBJEC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36912"/>
            <a:ext cx="4015755" cy="20491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5720" y="642918"/>
            <a:ext cx="6858048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2400" dirty="0" smtClean="0">
                <a:latin typeface="Batang" pitchFamily="18" charset="-127"/>
                <a:ea typeface="Batang" pitchFamily="18" charset="-127"/>
              </a:rPr>
              <a:t>1. Insert</a:t>
            </a: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2400" dirty="0" smtClean="0">
                <a:latin typeface="Batang" pitchFamily="18" charset="-127"/>
                <a:ea typeface="Batang" pitchFamily="18" charset="-127"/>
              </a:rPr>
              <a:t> -&gt; Text -&gt; Object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6875" y="2996952"/>
            <a:ext cx="70114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86494" y="3201211"/>
            <a:ext cx="650413" cy="1860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86050" y="3347357"/>
            <a:ext cx="1000132" cy="225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화일 만들기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36780" y="3429000"/>
            <a:ext cx="923252" cy="1907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7488" y="3619732"/>
            <a:ext cx="1029260" cy="197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찾아보기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14282" y="6215058"/>
            <a:ext cx="8643998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2. Create from file -&gt; Browse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찾아보기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화일 선택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-&gt;Link-&gt; Display as icon -&gt;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change icon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28794" y="4214818"/>
            <a:ext cx="1000132" cy="225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링크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688" y="5072074"/>
            <a:ext cx="522297" cy="229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8024" y="3335995"/>
            <a:ext cx="650413" cy="186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7554" y="5373216"/>
            <a:ext cx="650413" cy="69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57554" y="5143512"/>
            <a:ext cx="650413" cy="186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8" name="Straight Arrow Connector 27"/>
          <p:cNvCxnSpPr>
            <a:endCxn id="24" idx="3"/>
          </p:cNvCxnSpPr>
          <p:nvPr/>
        </p:nvCxnSpPr>
        <p:spPr>
          <a:xfrm flipH="1">
            <a:off x="2285985" y="4493833"/>
            <a:ext cx="142876" cy="6928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3"/>
          </p:cNvCxnSpPr>
          <p:nvPr/>
        </p:nvCxnSpPr>
        <p:spPr>
          <a:xfrm rot="10800000" flipV="1">
            <a:off x="4007968" y="4929197"/>
            <a:ext cx="778347" cy="3073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86314" y="4786322"/>
            <a:ext cx="1000132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아이콘으로 디스플레이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686" y="5786454"/>
            <a:ext cx="785818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캡션달기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rot="10800000">
            <a:off x="4000510" y="5808031"/>
            <a:ext cx="357177" cy="157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14282" y="142852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Insert object</a:t>
            </a:r>
          </a:p>
        </p:txBody>
      </p:sp>
      <p:pic>
        <p:nvPicPr>
          <p:cNvPr id="29" name="Picture 28" descr="INSERT OBJ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24744"/>
            <a:ext cx="3527598" cy="1800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>
    <p:newsflash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3528" y="1602759"/>
            <a:ext cx="8001056" cy="3795357"/>
            <a:chOff x="214282" y="207450"/>
            <a:chExt cx="8001056" cy="3795357"/>
          </a:xfrm>
        </p:grpSpPr>
        <p:pic>
          <p:nvPicPr>
            <p:cNvPr id="14" name="Picture 13" descr="INSERT OBJECT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1916832"/>
              <a:ext cx="2867025" cy="2085975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214282" y="207450"/>
              <a:ext cx="8001056" cy="3507302"/>
              <a:chOff x="214282" y="207450"/>
              <a:chExt cx="8001056" cy="3507302"/>
            </a:xfrm>
          </p:grpSpPr>
          <p:sp>
            <p:nvSpPr>
              <p:cNvPr id="20" name="Subtitle 2"/>
              <p:cNvSpPr txBox="1">
                <a:spLocks/>
              </p:cNvSpPr>
              <p:nvPr/>
            </p:nvSpPr>
            <p:spPr>
              <a:xfrm>
                <a:off x="214282" y="207450"/>
                <a:ext cx="8001056" cy="714380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/>
              <a:p>
                <a:pPr lvl="0">
                  <a:spcBef>
                    <a:spcPct val="20000"/>
                  </a:spcBef>
                  <a:defRPr/>
                </a:pPr>
                <a:r>
                  <a:rPr lang="en-US" altLang="ko-KR" sz="2400" b="1" dirty="0" smtClean="0"/>
                  <a:t>3. </a:t>
                </a:r>
                <a:r>
                  <a:rPr lang="en-US" altLang="ko-KR" sz="2400" b="1" dirty="0" smtClean="0">
                    <a:latin typeface="Batang" pitchFamily="18" charset="-127"/>
                    <a:ea typeface="Batang" pitchFamily="18" charset="-127"/>
                  </a:rPr>
                  <a:t>Change </a:t>
                </a:r>
                <a:r>
                  <a:rPr lang="en-US" altLang="ko-KR" sz="3200" b="1" dirty="0" smtClean="0">
                    <a:latin typeface="Batang" pitchFamily="18" charset="-127"/>
                    <a:ea typeface="Batang" pitchFamily="18" charset="-127"/>
                  </a:rPr>
                  <a:t>icon</a:t>
                </a:r>
                <a:r>
                  <a:rPr lang="en-US" altLang="ko-KR" sz="2400" b="1" dirty="0" smtClean="0">
                    <a:latin typeface="Batang" pitchFamily="18" charset="-127"/>
                    <a:ea typeface="Batang" pitchFamily="18" charset="-127"/>
                  </a:rPr>
                  <a:t> </a:t>
                </a:r>
                <a:r>
                  <a:rPr lang="ko-KR" altLang="en-US" sz="2400" b="1" dirty="0" smtClean="0">
                    <a:latin typeface="Batang" pitchFamily="18" charset="-127"/>
                    <a:ea typeface="Batang" pitchFamily="18" charset="-127"/>
                  </a:rPr>
                  <a:t>작성</a:t>
                </a:r>
                <a:r>
                  <a:rPr lang="en-US" altLang="ko-KR" sz="2400" b="1" dirty="0" smtClean="0">
                    <a:latin typeface="Batang" pitchFamily="18" charset="-127"/>
                    <a:ea typeface="Batang" pitchFamily="18" charset="-127"/>
                  </a:rPr>
                  <a:t>: Icon</a:t>
                </a:r>
                <a:r>
                  <a:rPr lang="ko-KR" altLang="en-US" sz="2400" b="1" dirty="0" smtClean="0">
                    <a:latin typeface="Batang" pitchFamily="18" charset="-127"/>
                    <a:ea typeface="Batang" pitchFamily="18" charset="-127"/>
                  </a:rPr>
                  <a:t>에서 맞는 화일 선택 </a:t>
                </a:r>
                <a:r>
                  <a:rPr lang="en-US" altLang="ko-KR" sz="2400" b="1" dirty="0" smtClean="0">
                    <a:latin typeface="Batang" pitchFamily="18" charset="-127"/>
                    <a:ea typeface="Batang" pitchFamily="18" charset="-127"/>
                  </a:rPr>
                  <a:t>-&gt; </a:t>
                </a:r>
              </a:p>
              <a:p>
                <a:pPr lvl="0">
                  <a:spcBef>
                    <a:spcPct val="20000"/>
                  </a:spcBef>
                  <a:defRPr/>
                </a:pPr>
                <a:r>
                  <a:rPr lang="en-US" altLang="ko-KR" sz="2400" b="1" dirty="0" smtClean="0">
                    <a:latin typeface="Batang" pitchFamily="18" charset="-127"/>
                    <a:ea typeface="Batang" pitchFamily="18" charset="-127"/>
                  </a:rPr>
                  <a:t>                                                     Caption </a:t>
                </a:r>
                <a:r>
                  <a:rPr lang="ko-KR" altLang="en-US" sz="2400" b="1" dirty="0" smtClean="0">
                    <a:latin typeface="Batang" pitchFamily="18" charset="-127"/>
                    <a:ea typeface="Batang" pitchFamily="18" charset="-127"/>
                  </a:rPr>
                  <a:t>이름 작성 </a:t>
                </a:r>
                <a:r>
                  <a:rPr lang="en-US" altLang="ko-KR" sz="2400" b="1" dirty="0" smtClean="0">
                    <a:latin typeface="Batang" pitchFamily="18" charset="-127"/>
                    <a:ea typeface="Batang" pitchFamily="18" charset="-127"/>
                  </a:rPr>
                  <a:t>-&gt;OK </a:t>
                </a:r>
                <a:r>
                  <a:rPr lang="ko-KR" altLang="en-US" sz="2400" b="1" dirty="0" smtClean="0">
                    <a:latin typeface="Batang" pitchFamily="18" charset="-127"/>
                    <a:ea typeface="Batang" pitchFamily="18" charset="-127"/>
                  </a:rPr>
                  <a:t>클릭</a:t>
                </a:r>
                <a:endParaRPr lang="en-US" altLang="ko-KR" sz="2400" b="1" dirty="0" smtClean="0"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0034" y="2357430"/>
                <a:ext cx="650413" cy="1860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85852" y="3000372"/>
                <a:ext cx="650413" cy="3571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14414" y="3357562"/>
                <a:ext cx="2143140" cy="3571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3286123" y="953571"/>
                <a:ext cx="2760807" cy="242555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1928795" y="449517"/>
                <a:ext cx="2533959" cy="262902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itle 1"/>
          <p:cNvSpPr txBox="1">
            <a:spLocks/>
          </p:cNvSpPr>
          <p:nvPr/>
        </p:nvSpPr>
        <p:spPr>
          <a:xfrm>
            <a:off x="214282" y="142852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Insert object</a:t>
            </a:r>
          </a:p>
        </p:txBody>
      </p:sp>
    </p:spTree>
  </p:cSld>
  <p:clrMapOvr>
    <a:masterClrMapping/>
  </p:clrMapOvr>
  <p:transition>
    <p:checker dir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57224" y="2928934"/>
            <a:ext cx="6643734" cy="857256"/>
            <a:chOff x="928662" y="1000108"/>
            <a:chExt cx="6643734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파워포인트 애니메이션 설정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8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072462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USTOM ANI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1296144"/>
          </a:xfrm>
          <a:prstGeom prst="rect">
            <a:avLst/>
          </a:prstGeom>
        </p:spPr>
      </p:pic>
      <p:sp>
        <p:nvSpPr>
          <p:cNvPr id="249" name="Rectangle 248"/>
          <p:cNvSpPr/>
          <p:nvPr/>
        </p:nvSpPr>
        <p:spPr>
          <a:xfrm>
            <a:off x="142844" y="4000504"/>
            <a:ext cx="864399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8717"/>
            <a:ext cx="9144000" cy="65563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파워포인트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애니메이션 설정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2844" y="500042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7" name="Footer Placeholder 26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4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072462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2132856"/>
            <a:ext cx="6085340" cy="6378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애니메이션</a:t>
            </a:r>
            <a:r>
              <a:rPr lang="ko-KR" altLang="en-US" sz="2000" dirty="0" smtClean="0"/>
              <a:t>  </a:t>
            </a:r>
            <a:r>
              <a:rPr lang="en-US" altLang="ko-KR" sz="2000" dirty="0" smtClean="0"/>
              <a:t>ANIMATIONS &gt;Custom </a:t>
            </a:r>
            <a:r>
              <a:rPr lang="en-US" altLang="ko-KR" dirty="0" smtClean="0"/>
              <a:t>Animation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636912"/>
            <a:ext cx="764386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애니메이션 효과 추가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선택된  객체에  또 다른 애니메이션 효과 지정 가능  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en-US" altLang="ko-KR" b="1" dirty="0" err="1" smtClean="0"/>
              <a:t>Autopriview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설정된 애니메이션 미리확인 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시작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클릭할 때     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클릭할 때 애니메이션 재생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이전 효과와 함께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이전 효과와 같이 재생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이전 효과 다음에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이전 애니메이션 재생 후 재생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속도      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애니메이션 속도 지정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순서  조정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설정된 애니메이션  순서 변경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177281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1484784"/>
            <a:ext cx="1224136" cy="282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8184" y="2276872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효과 추가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2200" y="2708920"/>
            <a:ext cx="57150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시작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28184" y="3214686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속도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56176" y="6021288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순서조정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" name="Picture 39" descr="Customize anim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2060848"/>
            <a:ext cx="2057400" cy="479715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20272" y="2780928"/>
            <a:ext cx="64294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80312" y="6021288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76256" y="6525344"/>
            <a:ext cx="1296144" cy="332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6" y="1142984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4" y="3000372"/>
            <a:ext cx="6643734" cy="857256"/>
            <a:chOff x="928662" y="1000108"/>
            <a:chExt cx="6643734" cy="857256"/>
          </a:xfrm>
        </p:grpSpPr>
        <p:sp>
          <p:nvSpPr>
            <p:cNvPr id="30" name="Teardrop 29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화면 전환 효과 </a:t>
              </a:r>
              <a:endParaRPr lang="en-US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072462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comb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USTOM ANI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9144000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0017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화면 전환 효과 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42844" y="2786058"/>
            <a:ext cx="8215370" cy="3786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전환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Transition -&gt;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슬라이드 화면전환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미리보기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설정한 화면 전환 효과를 재생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소리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화면 전환 시 소리 설정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전환속도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화면 전환  속도 지정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모두 적용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모든 슬라이드에  동일한 화면 전환 효과 설정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마우스 클릭할때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마우스 클릭해야 넘어감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다음 시간 후 자동 전환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설정된 시간 지나면 자동으로 화면 전환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1628800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1916832"/>
            <a:ext cx="1863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 화면전환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0529" y="1916832"/>
            <a:ext cx="64294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전환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10"/>
          <p:cNvCxnSpPr>
            <a:endCxn id="8" idx="2"/>
          </p:cNvCxnSpPr>
          <p:nvPr/>
        </p:nvCxnSpPr>
        <p:spPr>
          <a:xfrm flipV="1">
            <a:off x="4932040" y="1844824"/>
            <a:ext cx="468052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908720"/>
            <a:ext cx="46754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미리보기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8184" y="98072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0072" y="836712"/>
            <a:ext cx="85896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전환속도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8184" y="1412776"/>
            <a:ext cx="72008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8184" y="1700808"/>
            <a:ext cx="85725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모두 적용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68344" y="1196752"/>
            <a:ext cx="85725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96336" y="692696"/>
            <a:ext cx="857256" cy="358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</a:rPr>
              <a:t>마우스 클릭할때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rot="16200000" flipH="1">
            <a:off x="7507610" y="1143174"/>
            <a:ext cx="250033" cy="714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68344" y="141277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08304" y="1857364"/>
            <a:ext cx="1264224" cy="41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다음 시간 후 자동실행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715272" y="1628800"/>
            <a:ext cx="97088" cy="228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56176" y="692696"/>
            <a:ext cx="108012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전환 사운드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28184" y="1196752"/>
            <a:ext cx="86409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34"/>
          <p:cNvCxnSpPr>
            <a:endCxn id="34" idx="1"/>
          </p:cNvCxnSpPr>
          <p:nvPr/>
        </p:nvCxnSpPr>
        <p:spPr>
          <a:xfrm>
            <a:off x="6012160" y="1052736"/>
            <a:ext cx="216024" cy="2511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857224" y="2714620"/>
            <a:ext cx="6643734" cy="928694"/>
            <a:chOff x="857224" y="2714620"/>
            <a:chExt cx="6643734" cy="928694"/>
          </a:xfrm>
        </p:grpSpPr>
        <p:sp>
          <p:nvSpPr>
            <p:cNvPr id="9" name="Teardrop 8"/>
            <p:cNvSpPr/>
            <p:nvPr/>
          </p:nvSpPr>
          <p:spPr>
            <a:xfrm>
              <a:off x="857224" y="2714620"/>
              <a:ext cx="928694" cy="92869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785918" y="2792011"/>
              <a:ext cx="5715040" cy="696521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슬라이드 마스터 설정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머리글 바닥글 페이지 설정</a:t>
              </a:r>
              <a:endPara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ransition>
    <p:wheel spokes="3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2181</TotalTime>
  <Words>834</Words>
  <Application>Microsoft Office PowerPoint</Application>
  <PresentationFormat>On-screen Show (4:3)</PresentationFormat>
  <Paragraphs>270</Paragraphs>
  <Slides>19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 컴퓨터 사양 확인 방법</dc:title>
  <dc:creator>HEG</dc:creator>
  <cp:lastModifiedBy>jungyeo park</cp:lastModifiedBy>
  <cp:revision>270</cp:revision>
  <dcterms:created xsi:type="dcterms:W3CDTF">2014-11-22T21:10:31Z</dcterms:created>
  <dcterms:modified xsi:type="dcterms:W3CDTF">2015-09-18T12:58:31Z</dcterms:modified>
</cp:coreProperties>
</file>