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xlsx" ContentType="application/vnd.openxmlformats-officedocument.spreadsheetml.sheet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>
  <p:sldMasterIdLst>
    <p:sldMasterId id="2147483648" r:id="rId1"/>
  </p:sldMasterIdLst>
  <p:notesMasterIdLst>
    <p:notesMasterId r:id="rId22"/>
  </p:notesMasterIdLst>
  <p:handoutMasterIdLst>
    <p:handoutMasterId r:id="rId23"/>
  </p:handoutMasterIdLst>
  <p:sldIdLst>
    <p:sldId id="263" r:id="rId2"/>
    <p:sldId id="264" r:id="rId3"/>
    <p:sldId id="265" r:id="rId4"/>
    <p:sldId id="266" r:id="rId5"/>
    <p:sldId id="267" r:id="rId6"/>
    <p:sldId id="268" r:id="rId7"/>
    <p:sldId id="269" r:id="rId8"/>
    <p:sldId id="270" r:id="rId9"/>
    <p:sldId id="272" r:id="rId10"/>
    <p:sldId id="284" r:id="rId11"/>
    <p:sldId id="271" r:id="rId12"/>
    <p:sldId id="285" r:id="rId13"/>
    <p:sldId id="275" r:id="rId14"/>
    <p:sldId id="281" r:id="rId15"/>
    <p:sldId id="274" r:id="rId16"/>
    <p:sldId id="282" r:id="rId17"/>
    <p:sldId id="262" r:id="rId18"/>
    <p:sldId id="283" r:id="rId19"/>
    <p:sldId id="286" r:id="rId20"/>
    <p:sldId id="287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741" autoAdjust="0"/>
    <p:restoredTop sz="94570" autoAdjust="0"/>
  </p:normalViewPr>
  <p:slideViewPr>
    <p:cSldViewPr>
      <p:cViewPr>
        <p:scale>
          <a:sx n="67" d="100"/>
          <a:sy n="67" d="100"/>
        </p:scale>
        <p:origin x="-370" y="1085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176"/>
    </p:cViewPr>
  </p:sorterViewPr>
  <p:notesViewPr>
    <p:cSldViewPr>
      <p:cViewPr varScale="1">
        <p:scale>
          <a:sx n="46" d="100"/>
          <a:sy n="46" d="100"/>
        </p:scale>
        <p:origin x="-3108" y="-96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____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ko-KR"/>
  <c:chart>
    <c:plotArea>
      <c:layout/>
      <c:barChart>
        <c:barDir val="col"/>
        <c:grouping val="clustered"/>
        <c:axId val="100130816"/>
        <c:axId val="100132352"/>
      </c:barChart>
      <c:catAx>
        <c:axId val="100130816"/>
        <c:scaling>
          <c:orientation val="minMax"/>
        </c:scaling>
        <c:axPos val="b"/>
        <c:tickLblPos val="nextTo"/>
        <c:crossAx val="100132352"/>
        <c:crosses val="autoZero"/>
        <c:auto val="1"/>
        <c:lblAlgn val="ctr"/>
        <c:lblOffset val="100"/>
      </c:catAx>
      <c:valAx>
        <c:axId val="100132352"/>
        <c:scaling>
          <c:orientation val="minMax"/>
        </c:scaling>
        <c:axPos val="l"/>
        <c:majorGridlines/>
        <c:numFmt formatCode="General" sourceLinked="1"/>
        <c:tickLblPos val="nextTo"/>
        <c:crossAx val="100130816"/>
        <c:crosses val="autoZero"/>
        <c:crossBetween val="between"/>
      </c:valAx>
    </c:plotArea>
    <c:legend>
      <c:legendPos val="r"/>
      <c:layout/>
    </c:legend>
    <c:plotVisOnly val="1"/>
    <c:dispBlanksAs val="gap"/>
  </c:chart>
  <c:txPr>
    <a:bodyPr/>
    <a:lstStyle/>
    <a:p>
      <a:pPr>
        <a:defRPr sz="1800"/>
      </a:pPr>
      <a:endParaRPr lang="ko-KR"/>
    </a:p>
  </c:txPr>
  <c:externalData r:id="rId1"/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E8CAAC4-68F6-4751-A2F7-65325096C451}" type="datetimeFigureOut">
              <a:rPr lang="en-US" smtClean="0"/>
              <a:pPr/>
              <a:t>10/31/2015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53BC18C-74E0-4EBA-AFB4-8236BB4DBC52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BAC353F-EC22-4E4F-B505-2968E5866CBD}" type="datetimeFigureOut">
              <a:rPr lang="en-US" smtClean="0"/>
              <a:pPr/>
              <a:t>10/31/2015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BBD7F2A-0600-49E9-BD02-41322B542A2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7267807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360D40-90E2-48C6-939F-BAF2D2631FEF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6398031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BD7F2A-0600-49E9-BD02-41322B542A2C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5292056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876955-C956-45EB-B592-E9256715E85D}" type="datetime1">
              <a:rPr lang="en-US" smtClean="0"/>
              <a:pPr/>
              <a:t>10/31/2015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www.pjthe3.com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39EDA2-1E94-430F-B05C-64E862EC4F9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CF4C4A-1D8F-44FA-945F-513B8A0C7A8F}" type="datetime1">
              <a:rPr lang="en-US" smtClean="0"/>
              <a:pPr/>
              <a:t>10/31/2015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www.pjthe3.com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39EDA2-1E94-430F-B05C-64E862EC4F9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8E8936-B0D0-4252-B566-FDDA81E798B9}" type="datetime1">
              <a:rPr lang="en-US" smtClean="0"/>
              <a:pPr/>
              <a:t>10/31/2015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www.pjthe3.com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39EDA2-1E94-430F-B05C-64E862EC4F9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AD569-BE4B-44E4-AD47-280CFB522FEC}" type="datetime1">
              <a:rPr lang="en-US" smtClean="0"/>
              <a:pPr/>
              <a:t>10/31/2015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www.pjthe3.com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39EDA2-1E94-430F-B05C-64E862EC4F9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67122B-4AE6-4071-901B-A0C18E01D2E5}" type="datetime1">
              <a:rPr lang="en-US" smtClean="0"/>
              <a:pPr/>
              <a:t>10/31/2015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www.pjthe3.com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39EDA2-1E94-430F-B05C-64E862EC4F9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8FA7F7-A619-47E9-80D2-CA95CC07CF5A}" type="datetime1">
              <a:rPr lang="en-US" smtClean="0"/>
              <a:pPr/>
              <a:t>10/31/2015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www.pjthe3.com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39EDA2-1E94-430F-B05C-64E862EC4F9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438626-438A-42F0-8F92-2FE67F400EF9}" type="datetime1">
              <a:rPr lang="en-US" smtClean="0"/>
              <a:pPr/>
              <a:t>10/31/2015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www.pjthe3.com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39EDA2-1E94-430F-B05C-64E862EC4F9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94719-1576-43EE-82EB-3CD13C8F4983}" type="datetime1">
              <a:rPr lang="en-US" smtClean="0"/>
              <a:pPr/>
              <a:t>10/31/2015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www.pjthe3.com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39EDA2-1E94-430F-B05C-64E862EC4F9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230A9C-E8D7-405B-A212-E87D75600233}" type="datetime1">
              <a:rPr lang="en-US" smtClean="0"/>
              <a:pPr/>
              <a:t>10/31/2015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www.pjthe3.com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39EDA2-1E94-430F-B05C-64E862EC4F9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D551A5-0658-4F7A-A950-5C715295E250}" type="datetime1">
              <a:rPr lang="en-US" smtClean="0"/>
              <a:pPr/>
              <a:t>10/31/2015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www.pjthe3.com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39EDA2-1E94-430F-B05C-64E862EC4F9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458763-F803-42F0-84A3-FA989D46E90E}" type="datetime1">
              <a:rPr lang="en-US" smtClean="0"/>
              <a:pPr/>
              <a:t>10/31/2015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www.pjthe3.com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39EDA2-1E94-430F-B05C-64E862EC4F9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BEDA32-4098-433C-836F-665F777B96BF}" type="datetime1">
              <a:rPr lang="en-US" smtClean="0"/>
              <a:pPr/>
              <a:t>10/31/2015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www.pjthe3.com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39EDA2-1E94-430F-B05C-64E862EC4F93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.jp/ime/" TargetMode="External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eg"/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7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jpeg"/><Relationship Id="rId3" Type="http://schemas.openxmlformats.org/officeDocument/2006/relationships/image" Target="../media/image29.jpeg"/><Relationship Id="rId7" Type="http://schemas.openxmlformats.org/officeDocument/2006/relationships/image" Target="../media/image33.jpe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2.jpeg"/><Relationship Id="rId5" Type="http://schemas.openxmlformats.org/officeDocument/2006/relationships/image" Target="../media/image31.jpeg"/><Relationship Id="rId4" Type="http://schemas.openxmlformats.org/officeDocument/2006/relationships/image" Target="../media/image30.jpeg"/><Relationship Id="rId9" Type="http://schemas.openxmlformats.org/officeDocument/2006/relationships/image" Target="../media/image35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8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7" Type="http://schemas.openxmlformats.org/officeDocument/2006/relationships/image" Target="../media/image1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1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4000497" y="642918"/>
            <a:ext cx="1322372" cy="584200"/>
          </a:xfrm>
          <a:prstGeom prst="rect">
            <a:avLst/>
          </a:prstGeom>
        </p:spPr>
        <p:txBody>
          <a:bodyPr vert="horz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3600" b="1" i="0" u="none" strike="noStrike" kern="1200" cap="small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Batang" pitchFamily="18" charset="-127"/>
                <a:ea typeface="Batang" pitchFamily="18" charset="-127"/>
                <a:cs typeface="+mj-cs"/>
              </a:rPr>
              <a:t>목차</a:t>
            </a:r>
            <a:endParaRPr kumimoji="0" lang="en-US" sz="3600" b="1" i="0" u="none" strike="noStrike" kern="1200" cap="small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Batang" pitchFamily="18" charset="-127"/>
              <a:ea typeface="Batang" pitchFamily="18" charset="-127"/>
              <a:cs typeface="+mj-cs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785785" y="928670"/>
            <a:ext cx="7358115" cy="592933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altLang="ko-KR" dirty="0" smtClean="0">
              <a:solidFill>
                <a:schemeClr val="tx1"/>
              </a:solidFill>
            </a:endParaRPr>
          </a:p>
          <a:p>
            <a:endParaRPr lang="en-US" altLang="ko-KR" dirty="0" smtClean="0">
              <a:solidFill>
                <a:schemeClr val="tx1"/>
              </a:solidFill>
            </a:endParaRPr>
          </a:p>
          <a:p>
            <a:endParaRPr lang="en-US" altLang="ko-KR" dirty="0" smtClean="0">
              <a:solidFill>
                <a:schemeClr val="tx1"/>
              </a:solidFill>
            </a:endParaRPr>
          </a:p>
          <a:p>
            <a:endParaRPr lang="en-US" altLang="ko-KR" dirty="0" smtClean="0">
              <a:solidFill>
                <a:schemeClr val="tx1"/>
              </a:solidFill>
            </a:endParaRPr>
          </a:p>
          <a:p>
            <a:endParaRPr lang="en-US" altLang="ko-KR" dirty="0" smtClean="0">
              <a:solidFill>
                <a:schemeClr val="tx1"/>
              </a:solidFill>
            </a:endParaRPr>
          </a:p>
          <a:p>
            <a:endParaRPr lang="en-US" altLang="ko-KR" dirty="0" smtClean="0">
              <a:solidFill>
                <a:schemeClr val="tx1"/>
              </a:solidFill>
            </a:endParaRPr>
          </a:p>
          <a:p>
            <a:endParaRPr lang="en-US" altLang="ko-KR" dirty="0" smtClean="0">
              <a:solidFill>
                <a:schemeClr val="tx1"/>
              </a:solidFill>
            </a:endParaRPr>
          </a:p>
          <a:p>
            <a:endParaRPr lang="en-US" altLang="ko-KR" dirty="0" smtClean="0">
              <a:solidFill>
                <a:schemeClr val="tx1"/>
              </a:solidFill>
            </a:endParaRPr>
          </a:p>
          <a:p>
            <a:endParaRPr lang="en-US" altLang="ko-KR" dirty="0" smtClean="0">
              <a:solidFill>
                <a:schemeClr val="tx1"/>
              </a:solidFill>
            </a:endParaRPr>
          </a:p>
          <a:p>
            <a:endParaRPr lang="en-US" altLang="ko-KR" dirty="0" smtClean="0">
              <a:solidFill>
                <a:schemeClr val="tx1"/>
              </a:solidFill>
            </a:endParaRPr>
          </a:p>
          <a:p>
            <a:endParaRPr lang="en-US" altLang="ko-KR" dirty="0" smtClean="0">
              <a:solidFill>
                <a:schemeClr val="tx1"/>
              </a:solidFill>
            </a:endParaRPr>
          </a:p>
          <a:p>
            <a:endParaRPr lang="en-US" altLang="ko-KR" dirty="0" smtClean="0">
              <a:solidFill>
                <a:schemeClr val="tx1"/>
              </a:solidFill>
            </a:endParaRPr>
          </a:p>
          <a:p>
            <a:endParaRPr lang="en-US" altLang="ko-KR" dirty="0" smtClean="0">
              <a:solidFill>
                <a:schemeClr val="tx1"/>
              </a:solidFill>
            </a:endParaRPr>
          </a:p>
          <a:p>
            <a:endParaRPr lang="en-US" altLang="ko-KR" dirty="0" smtClean="0">
              <a:solidFill>
                <a:schemeClr val="tx1"/>
              </a:solidFill>
            </a:endParaRPr>
          </a:p>
          <a:p>
            <a:endParaRPr lang="en-US" altLang="ko-KR" dirty="0" smtClean="0">
              <a:solidFill>
                <a:schemeClr val="tx1"/>
              </a:solidFill>
            </a:endParaRPr>
          </a:p>
          <a:p>
            <a:endParaRPr lang="en-US" altLang="ko-KR" dirty="0" smtClean="0">
              <a:solidFill>
                <a:schemeClr val="tx1"/>
              </a:solidFill>
            </a:endParaRPr>
          </a:p>
          <a:p>
            <a:endParaRPr lang="en-US" altLang="ko-KR" dirty="0" smtClean="0">
              <a:solidFill>
                <a:schemeClr val="tx1"/>
              </a:solidFill>
            </a:endParaRPr>
          </a:p>
          <a:p>
            <a:endParaRPr lang="en-US" altLang="ko-KR" dirty="0" smtClean="0">
              <a:solidFill>
                <a:schemeClr val="tx1"/>
              </a:solidFill>
            </a:endParaRPr>
          </a:p>
          <a:p>
            <a:endParaRPr lang="en-US" altLang="ko-KR" dirty="0" smtClean="0">
              <a:solidFill>
                <a:schemeClr val="tx1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1928793" y="6072207"/>
            <a:ext cx="5357851" cy="357190"/>
          </a:xfrm>
          <a:prstGeom prst="rect">
            <a:avLst/>
          </a:prstGeom>
          <a:noFill/>
          <a:ln>
            <a:noFill/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2400" b="1" dirty="0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pjenterprise@paran.com</a:t>
            </a:r>
          </a:p>
        </p:txBody>
      </p:sp>
      <p:grpSp>
        <p:nvGrpSpPr>
          <p:cNvPr id="2" name="Group 32"/>
          <p:cNvGrpSpPr/>
          <p:nvPr/>
        </p:nvGrpSpPr>
        <p:grpSpPr>
          <a:xfrm>
            <a:off x="804030" y="1412777"/>
            <a:ext cx="6936322" cy="3600400"/>
            <a:chOff x="785786" y="555521"/>
            <a:chExt cx="6936321" cy="3672408"/>
          </a:xfrm>
        </p:grpSpPr>
        <p:grpSp>
          <p:nvGrpSpPr>
            <p:cNvPr id="3" name="Group 34"/>
            <p:cNvGrpSpPr/>
            <p:nvPr/>
          </p:nvGrpSpPr>
          <p:grpSpPr>
            <a:xfrm>
              <a:off x="785786" y="555521"/>
              <a:ext cx="6920506" cy="792087"/>
              <a:chOff x="928662" y="984149"/>
              <a:chExt cx="6635124" cy="792087"/>
            </a:xfrm>
          </p:grpSpPr>
          <p:sp>
            <p:nvSpPr>
              <p:cNvPr id="30" name="Teardrop 29"/>
              <p:cNvSpPr/>
              <p:nvPr/>
            </p:nvSpPr>
            <p:spPr>
              <a:xfrm>
                <a:off x="928662" y="1000108"/>
                <a:ext cx="928694" cy="776128"/>
              </a:xfrm>
              <a:prstGeom prst="teardrop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/>
              <a:p>
                <a:pPr algn="ctr"/>
                <a:r>
                  <a:rPr lang="en-US" sz="2400" dirty="0" smtClean="0">
                    <a:solidFill>
                      <a:schemeClr val="tx1"/>
                    </a:solidFill>
                  </a:rPr>
                  <a:t>1</a:t>
                </a:r>
                <a:endParaRPr lang="en-US" sz="24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32" name="Round Single Corner Rectangle 31"/>
              <p:cNvSpPr/>
              <p:nvPr/>
            </p:nvSpPr>
            <p:spPr>
              <a:xfrm>
                <a:off x="1848746" y="984149"/>
                <a:ext cx="5715040" cy="587585"/>
              </a:xfrm>
              <a:prstGeom prst="round1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ko-KR" altLang="en-US" sz="2800" b="1" dirty="0" smtClean="0">
                    <a:solidFill>
                      <a:schemeClr val="tx1"/>
                    </a:solidFill>
                    <a:latin typeface="Batang" pitchFamily="18" charset="-127"/>
                    <a:ea typeface="Batang" pitchFamily="18" charset="-127"/>
                  </a:rPr>
                  <a:t> </a:t>
                </a:r>
                <a:r>
                  <a:rPr lang="ko-KR" altLang="en-US" sz="2000" b="1" dirty="0" smtClean="0">
                    <a:solidFill>
                      <a:schemeClr val="tx1"/>
                    </a:solidFill>
                    <a:latin typeface="Batang" pitchFamily="18" charset="-127"/>
                    <a:ea typeface="Batang" pitchFamily="18" charset="-127"/>
                  </a:rPr>
                  <a:t>워드 화면구성</a:t>
                </a:r>
                <a:endParaRPr lang="en-US" sz="2400" b="1" dirty="0">
                  <a:solidFill>
                    <a:schemeClr val="tx1"/>
                  </a:solidFill>
                  <a:latin typeface="Batang" pitchFamily="18" charset="-127"/>
                  <a:ea typeface="Batang" pitchFamily="18" charset="-127"/>
                </a:endParaRPr>
              </a:p>
            </p:txBody>
          </p:sp>
        </p:grpSp>
        <p:sp>
          <p:nvSpPr>
            <p:cNvPr id="55" name="Teardrop 54"/>
            <p:cNvSpPr/>
            <p:nvPr/>
          </p:nvSpPr>
          <p:spPr>
            <a:xfrm>
              <a:off x="809341" y="2391725"/>
              <a:ext cx="936104" cy="807930"/>
            </a:xfrm>
            <a:prstGeom prst="teardrop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r>
                <a:rPr lang="en-US" sz="2400" dirty="0" smtClean="0">
                  <a:solidFill>
                    <a:schemeClr val="tx1"/>
                  </a:solidFill>
                </a:rPr>
                <a:t>3</a:t>
              </a:r>
              <a:endParaRPr lang="en-US" sz="2400" dirty="0">
                <a:solidFill>
                  <a:schemeClr val="tx1"/>
                </a:solidFill>
              </a:endParaRPr>
            </a:p>
          </p:txBody>
        </p:sp>
        <p:sp>
          <p:nvSpPr>
            <p:cNvPr id="56" name="Round Single Corner Rectangle 55"/>
            <p:cNvSpPr/>
            <p:nvPr/>
          </p:nvSpPr>
          <p:spPr>
            <a:xfrm>
              <a:off x="1745444" y="2391724"/>
              <a:ext cx="5976663" cy="612068"/>
            </a:xfrm>
            <a:prstGeom prst="round1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ko-KR" altLang="en-US" sz="2000" b="1" dirty="0" smtClean="0">
                  <a:solidFill>
                    <a:schemeClr val="tx1"/>
                  </a:solidFill>
                  <a:latin typeface="Batang" pitchFamily="18" charset="-127"/>
                  <a:ea typeface="Batang" pitchFamily="18" charset="-127"/>
                </a:rPr>
                <a:t> </a:t>
              </a:r>
              <a:endParaRPr lang="en-US" altLang="ko-KR" sz="2000" b="1" dirty="0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endParaRPr>
            </a:p>
            <a:p>
              <a:r>
                <a:rPr lang="en-US" altLang="ko-KR" sz="2000" b="1" dirty="0" smtClean="0">
                  <a:solidFill>
                    <a:schemeClr val="tx1"/>
                  </a:solidFill>
                  <a:latin typeface="Batang" pitchFamily="18" charset="-127"/>
                  <a:ea typeface="Batang" pitchFamily="18" charset="-127"/>
                </a:rPr>
                <a:t> </a:t>
              </a:r>
              <a:r>
                <a:rPr lang="ko-KR" altLang="en-US" sz="2000" b="1" dirty="0" smtClean="0">
                  <a:solidFill>
                    <a:schemeClr val="tx1"/>
                  </a:solidFill>
                  <a:latin typeface="Batang" pitchFamily="18" charset="-127"/>
                  <a:ea typeface="Batang" pitchFamily="18" charset="-127"/>
                </a:rPr>
                <a:t>글머리 기호</a:t>
              </a:r>
              <a:r>
                <a:rPr lang="en-US" altLang="ko-KR" sz="2000" b="1" dirty="0" smtClean="0">
                  <a:solidFill>
                    <a:schemeClr val="tx1"/>
                  </a:solidFill>
                  <a:latin typeface="Batang" pitchFamily="18" charset="-127"/>
                  <a:ea typeface="Batang" pitchFamily="18" charset="-127"/>
                </a:rPr>
                <a:t>/</a:t>
              </a:r>
              <a:r>
                <a:rPr lang="ko-KR" altLang="en-US" sz="2000" b="1" dirty="0" smtClean="0">
                  <a:solidFill>
                    <a:schemeClr val="tx1"/>
                  </a:solidFill>
                  <a:latin typeface="Batang" pitchFamily="18" charset="-127"/>
                  <a:ea typeface="Batang" pitchFamily="18" charset="-127"/>
                </a:rPr>
                <a:t>번호매기기</a:t>
              </a:r>
              <a:r>
                <a:rPr lang="en-US" altLang="ko-KR" sz="2000" b="1" dirty="0" smtClean="0">
                  <a:solidFill>
                    <a:schemeClr val="tx1"/>
                  </a:solidFill>
                  <a:latin typeface="Batang" pitchFamily="18" charset="-127"/>
                  <a:ea typeface="Batang" pitchFamily="18" charset="-127"/>
                </a:rPr>
                <a:t>/</a:t>
              </a:r>
              <a:r>
                <a:rPr lang="ko-KR" altLang="en-US" sz="2000" b="1" dirty="0" smtClean="0">
                  <a:solidFill>
                    <a:schemeClr val="tx1"/>
                  </a:solidFill>
                  <a:latin typeface="Batang" pitchFamily="18" charset="-127"/>
                  <a:ea typeface="Batang" pitchFamily="18" charset="-127"/>
                </a:rPr>
                <a:t>단락서식</a:t>
              </a:r>
              <a:endParaRPr lang="en-US" sz="2200" b="1" dirty="0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endParaRPr>
            </a:p>
            <a:p>
              <a:endParaRPr lang="en-US" sz="2400" b="1" dirty="0">
                <a:solidFill>
                  <a:schemeClr val="tx1"/>
                </a:solidFill>
                <a:latin typeface="Batang" pitchFamily="18" charset="-127"/>
                <a:ea typeface="Batang" pitchFamily="18" charset="-127"/>
              </a:endParaRPr>
            </a:p>
          </p:txBody>
        </p:sp>
        <p:sp>
          <p:nvSpPr>
            <p:cNvPr id="21" name="Teardrop 20"/>
            <p:cNvSpPr/>
            <p:nvPr/>
          </p:nvSpPr>
          <p:spPr>
            <a:xfrm>
              <a:off x="881348" y="3419999"/>
              <a:ext cx="864096" cy="807930"/>
            </a:xfrm>
            <a:prstGeom prst="teardrop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r>
                <a:rPr lang="en-US" sz="2400" dirty="0" smtClean="0">
                  <a:solidFill>
                    <a:schemeClr val="tx1"/>
                  </a:solidFill>
                </a:rPr>
                <a:t>4</a:t>
              </a:r>
              <a:endParaRPr lang="en-US" sz="2400" dirty="0">
                <a:solidFill>
                  <a:schemeClr val="tx1"/>
                </a:solidFill>
              </a:endParaRPr>
            </a:p>
          </p:txBody>
        </p:sp>
        <p:sp>
          <p:nvSpPr>
            <p:cNvPr id="23" name="Round Single Corner Rectangle 22"/>
            <p:cNvSpPr/>
            <p:nvPr/>
          </p:nvSpPr>
          <p:spPr>
            <a:xfrm>
              <a:off x="1745444" y="3419998"/>
              <a:ext cx="5960847" cy="642942"/>
            </a:xfrm>
            <a:prstGeom prst="round1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ko-KR" altLang="en-US" sz="2000" b="1" dirty="0" smtClean="0">
                  <a:solidFill>
                    <a:schemeClr val="tx1"/>
                  </a:solidFill>
                  <a:latin typeface="Batang" pitchFamily="18" charset="-127"/>
                  <a:ea typeface="Batang" pitchFamily="18" charset="-127"/>
                </a:rPr>
                <a:t> 빠른 스타일 적용</a:t>
              </a:r>
              <a:r>
                <a:rPr lang="en-US" altLang="ko-KR" sz="2000" b="1" dirty="0" smtClean="0">
                  <a:solidFill>
                    <a:schemeClr val="tx1"/>
                  </a:solidFill>
                  <a:latin typeface="Batang" pitchFamily="18" charset="-127"/>
                  <a:ea typeface="Batang" pitchFamily="18" charset="-127"/>
                </a:rPr>
                <a:t>/</a:t>
              </a:r>
              <a:r>
                <a:rPr lang="ko-KR" altLang="en-US" sz="2000" b="1" dirty="0" smtClean="0">
                  <a:solidFill>
                    <a:schemeClr val="tx1"/>
                  </a:solidFill>
                  <a:latin typeface="Batang" pitchFamily="18" charset="-127"/>
                  <a:ea typeface="Batang" pitchFamily="18" charset="-127"/>
                </a:rPr>
                <a:t>블록지정 방법</a:t>
              </a:r>
              <a:endParaRPr lang="en-US" sz="2000" b="1" dirty="0" smtClean="0">
                <a:solidFill>
                  <a:schemeClr val="tx1"/>
                </a:solidFill>
                <a:latin typeface="바탕" pitchFamily="18" charset="-127"/>
                <a:ea typeface="바탕" pitchFamily="18" charset="-127"/>
              </a:endParaRPr>
            </a:p>
          </p:txBody>
        </p:sp>
        <p:sp>
          <p:nvSpPr>
            <p:cNvPr id="29" name="Teardrop 28"/>
            <p:cNvSpPr/>
            <p:nvPr/>
          </p:nvSpPr>
          <p:spPr>
            <a:xfrm>
              <a:off x="809340" y="1491624"/>
              <a:ext cx="936104" cy="784108"/>
            </a:xfrm>
            <a:prstGeom prst="teardrop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r>
                <a:rPr lang="en-US" sz="2400" dirty="0" smtClean="0">
                  <a:solidFill>
                    <a:schemeClr val="tx1"/>
                  </a:solidFill>
                </a:rPr>
                <a:t>2</a:t>
              </a:r>
              <a:endParaRPr lang="en-US" sz="2400" dirty="0">
                <a:solidFill>
                  <a:schemeClr val="tx1"/>
                </a:solidFill>
              </a:endParaRPr>
            </a:p>
          </p:txBody>
        </p:sp>
        <p:sp>
          <p:nvSpPr>
            <p:cNvPr id="31" name="Round Single Corner Rectangle 30"/>
            <p:cNvSpPr/>
            <p:nvPr/>
          </p:nvSpPr>
          <p:spPr>
            <a:xfrm>
              <a:off x="1745444" y="1491624"/>
              <a:ext cx="5960848" cy="606307"/>
            </a:xfrm>
            <a:prstGeom prst="round1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ko-KR" altLang="en-US" sz="2400" b="1" dirty="0" smtClean="0">
                  <a:solidFill>
                    <a:schemeClr val="tx1"/>
                  </a:solidFill>
                  <a:latin typeface="Batang" pitchFamily="18" charset="-127"/>
                  <a:ea typeface="Batang" pitchFamily="18" charset="-127"/>
                </a:rPr>
                <a:t> </a:t>
              </a:r>
              <a:r>
                <a:rPr lang="ko-KR" altLang="en-US" sz="2000" b="1" dirty="0" smtClean="0">
                  <a:solidFill>
                    <a:schemeClr val="tx1"/>
                  </a:solidFill>
                  <a:latin typeface="Batang" pitchFamily="18" charset="-127"/>
                  <a:ea typeface="Batang" pitchFamily="18" charset="-127"/>
                </a:rPr>
                <a:t>텍스트입력</a:t>
              </a:r>
              <a:r>
                <a:rPr lang="en-US" altLang="ko-KR" sz="2000" b="1" dirty="0" smtClean="0">
                  <a:solidFill>
                    <a:schemeClr val="tx1"/>
                  </a:solidFill>
                  <a:latin typeface="Batang" pitchFamily="18" charset="-127"/>
                  <a:ea typeface="Batang" pitchFamily="18" charset="-127"/>
                </a:rPr>
                <a:t>/</a:t>
              </a:r>
              <a:r>
                <a:rPr lang="ko-KR" altLang="en-US" sz="2000" b="1" dirty="0" smtClean="0">
                  <a:solidFill>
                    <a:schemeClr val="tx1"/>
                  </a:solidFill>
                  <a:latin typeface="Batang" pitchFamily="18" charset="-127"/>
                  <a:ea typeface="Batang" pitchFamily="18" charset="-127"/>
                </a:rPr>
                <a:t> 특수기호</a:t>
              </a:r>
              <a:r>
                <a:rPr lang="en-US" altLang="ko-KR" sz="2000" b="1" dirty="0" smtClean="0">
                  <a:solidFill>
                    <a:schemeClr val="tx1"/>
                  </a:solidFill>
                  <a:latin typeface="Batang" pitchFamily="18" charset="-127"/>
                  <a:ea typeface="Batang" pitchFamily="18" charset="-127"/>
                </a:rPr>
                <a:t>/</a:t>
              </a:r>
              <a:r>
                <a:rPr lang="ko-KR" altLang="en-US" sz="2000" b="1" dirty="0" smtClean="0">
                  <a:solidFill>
                    <a:schemeClr val="tx1"/>
                  </a:solidFill>
                  <a:latin typeface="Batang" pitchFamily="18" charset="-127"/>
                  <a:ea typeface="Batang" pitchFamily="18" charset="-127"/>
                </a:rPr>
                <a:t> 글꼴 서식</a:t>
              </a:r>
              <a:endParaRPr lang="en-US" sz="2000" b="1" dirty="0">
                <a:solidFill>
                  <a:schemeClr val="tx1"/>
                </a:solidFill>
                <a:latin typeface="Batang" pitchFamily="18" charset="-127"/>
                <a:ea typeface="Batang" pitchFamily="18" charset="-127"/>
              </a:endParaRPr>
            </a:p>
          </p:txBody>
        </p:sp>
      </p:grpSp>
      <p:sp>
        <p:nvSpPr>
          <p:cNvPr id="19" name="Footer Placeholder 26"/>
          <p:cNvSpPr>
            <a:spLocks noGrp="1"/>
          </p:cNvSpPr>
          <p:nvPr>
            <p:ph type="ftr" sz="quarter" idx="4294967295"/>
          </p:nvPr>
        </p:nvSpPr>
        <p:spPr>
          <a:xfrm rot="5400000">
            <a:off x="6990187" y="3246120"/>
            <a:ext cx="3200400" cy="365760"/>
          </a:xfrm>
          <a:prstGeom prst="rect">
            <a:avLst/>
          </a:prstGeom>
        </p:spPr>
        <p:txBody>
          <a:bodyPr anchor="b"/>
          <a:lstStyle/>
          <a:p>
            <a:pPr algn="ctr"/>
            <a:r>
              <a:rPr lang="en-US" dirty="0" smtClean="0"/>
              <a:t>www.pjthe3.com</a:t>
            </a:r>
            <a:endParaRPr lang="en-US" dirty="0"/>
          </a:p>
        </p:txBody>
      </p:sp>
      <p:sp>
        <p:nvSpPr>
          <p:cNvPr id="17" name="Teardrop 16"/>
          <p:cNvSpPr/>
          <p:nvPr/>
        </p:nvSpPr>
        <p:spPr>
          <a:xfrm>
            <a:off x="899592" y="5229200"/>
            <a:ext cx="864096" cy="792088"/>
          </a:xfrm>
          <a:prstGeom prst="teardrop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5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18" name="Round Single Corner Rectangle 17"/>
          <p:cNvSpPr/>
          <p:nvPr/>
        </p:nvSpPr>
        <p:spPr>
          <a:xfrm>
            <a:off x="1763688" y="5229200"/>
            <a:ext cx="5976664" cy="714950"/>
          </a:xfrm>
          <a:prstGeom prst="round1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en-US" sz="2000" b="1" dirty="0" smtClean="0">
                <a:solidFill>
                  <a:schemeClr val="tx1"/>
                </a:solidFill>
                <a:latin typeface="바탕" pitchFamily="18" charset="-127"/>
                <a:ea typeface="바탕" pitchFamily="18" charset="-127"/>
              </a:rPr>
              <a:t> 클립 아트</a:t>
            </a:r>
            <a:r>
              <a:rPr lang="en-US" altLang="ko-KR" sz="2000" b="1" dirty="0" smtClean="0">
                <a:solidFill>
                  <a:schemeClr val="tx1"/>
                </a:solidFill>
                <a:latin typeface="바탕" pitchFamily="18" charset="-127"/>
                <a:ea typeface="바탕" pitchFamily="18" charset="-127"/>
              </a:rPr>
              <a:t>/</a:t>
            </a:r>
            <a:r>
              <a:rPr lang="ko-KR" altLang="en-US" sz="2000" b="1" dirty="0" smtClean="0">
                <a:solidFill>
                  <a:schemeClr val="tx1"/>
                </a:solidFill>
                <a:latin typeface="바탕" pitchFamily="18" charset="-127"/>
                <a:ea typeface="바탕" pitchFamily="18" charset="-127"/>
              </a:rPr>
              <a:t>그림 도형 삽입 및 편집</a:t>
            </a:r>
            <a:r>
              <a:rPr lang="en-US" sz="2000" b="1" dirty="0" smtClean="0">
                <a:solidFill>
                  <a:schemeClr val="tx1"/>
                </a:solidFill>
                <a:latin typeface="바탕" pitchFamily="18" charset="-127"/>
                <a:ea typeface="바탕" pitchFamily="18" charset="-127"/>
              </a:rPr>
              <a:t>/ </a:t>
            </a:r>
            <a:r>
              <a:rPr lang="ko-KR" altLang="en-US" sz="2000" b="1" dirty="0" smtClean="0">
                <a:solidFill>
                  <a:schemeClr val="tx1"/>
                </a:solidFill>
                <a:latin typeface="바탕" pitchFamily="18" charset="-127"/>
                <a:ea typeface="바탕" pitchFamily="18" charset="-127"/>
              </a:rPr>
              <a:t>그림위치 및 텍스트 위치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Picture 40" descr="font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63688" y="1556792"/>
            <a:ext cx="5400600" cy="2304256"/>
          </a:xfrm>
          <a:prstGeom prst="rect">
            <a:avLst/>
          </a:prstGeom>
        </p:spPr>
      </p:pic>
      <p:sp>
        <p:nvSpPr>
          <p:cNvPr id="5" name="Oval Callout 4"/>
          <p:cNvSpPr/>
          <p:nvPr/>
        </p:nvSpPr>
        <p:spPr>
          <a:xfrm>
            <a:off x="323528" y="1556792"/>
            <a:ext cx="914400" cy="398334"/>
          </a:xfrm>
          <a:prstGeom prst="wedgeEllipseCallout">
            <a:avLst>
              <a:gd name="adj1" fmla="val 156090"/>
              <a:gd name="adj2" fmla="val 147460"/>
            </a:avLst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200" b="1" dirty="0" smtClean="0">
                <a:solidFill>
                  <a:schemeClr val="tx1"/>
                </a:solidFill>
              </a:rPr>
              <a:t>글꼴</a:t>
            </a:r>
            <a:endParaRPr lang="en-US" sz="1200" b="1" dirty="0">
              <a:solidFill>
                <a:schemeClr val="tx1"/>
              </a:solidFill>
            </a:endParaRPr>
          </a:p>
        </p:txBody>
      </p:sp>
      <p:sp>
        <p:nvSpPr>
          <p:cNvPr id="7" name="Oval 6"/>
          <p:cNvSpPr/>
          <p:nvPr/>
        </p:nvSpPr>
        <p:spPr>
          <a:xfrm>
            <a:off x="251520" y="2708920"/>
            <a:ext cx="1071570" cy="50006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200" b="1" dirty="0" smtClean="0">
                <a:solidFill>
                  <a:schemeClr val="tx1"/>
                </a:solidFill>
              </a:rPr>
              <a:t>글꼴</a:t>
            </a:r>
            <a:endParaRPr lang="en-US" sz="1200" b="1" dirty="0" smtClean="0">
              <a:solidFill>
                <a:schemeClr val="tx1"/>
              </a:solidFill>
            </a:endParaRPr>
          </a:p>
          <a:p>
            <a:pPr algn="ctr"/>
            <a:r>
              <a:rPr lang="ko-KR" altLang="en-US" sz="1200" b="1" dirty="0" smtClean="0">
                <a:solidFill>
                  <a:schemeClr val="tx1"/>
                </a:solidFill>
              </a:rPr>
              <a:t>사이즈</a:t>
            </a:r>
            <a:endParaRPr lang="en-US" sz="1200" b="1" dirty="0">
              <a:solidFill>
                <a:schemeClr val="tx1"/>
              </a:solidFill>
            </a:endParaRPr>
          </a:p>
        </p:txBody>
      </p:sp>
      <p:cxnSp>
        <p:nvCxnSpPr>
          <p:cNvPr id="9" name="Straight Arrow Connector 8"/>
          <p:cNvCxnSpPr>
            <a:stCxn id="7" idx="6"/>
          </p:cNvCxnSpPr>
          <p:nvPr/>
        </p:nvCxnSpPr>
        <p:spPr>
          <a:xfrm flipV="1">
            <a:off x="1323090" y="2564904"/>
            <a:ext cx="2960878" cy="39404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val 13"/>
          <p:cNvSpPr/>
          <p:nvPr/>
        </p:nvSpPr>
        <p:spPr>
          <a:xfrm>
            <a:off x="5508104" y="764704"/>
            <a:ext cx="1285884" cy="50006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200" b="1" dirty="0" smtClean="0">
                <a:solidFill>
                  <a:schemeClr val="tx1"/>
                </a:solidFill>
              </a:rPr>
              <a:t>글꼴</a:t>
            </a:r>
            <a:endParaRPr lang="en-US" sz="1200" b="1" dirty="0" smtClean="0">
              <a:solidFill>
                <a:schemeClr val="tx1"/>
              </a:solidFill>
            </a:endParaRPr>
          </a:p>
          <a:p>
            <a:pPr algn="ctr"/>
            <a:r>
              <a:rPr lang="ko-KR" altLang="en-US" sz="1200" b="1" dirty="0" smtClean="0">
                <a:solidFill>
                  <a:schemeClr val="tx1"/>
                </a:solidFill>
              </a:rPr>
              <a:t>크게 작게</a:t>
            </a:r>
            <a:endParaRPr lang="en-US" sz="1200" b="1" dirty="0">
              <a:solidFill>
                <a:schemeClr val="tx1"/>
              </a:solidFill>
            </a:endParaRPr>
          </a:p>
        </p:txBody>
      </p:sp>
      <p:cxnSp>
        <p:nvCxnSpPr>
          <p:cNvPr id="15" name="Straight Arrow Connector 14"/>
          <p:cNvCxnSpPr/>
          <p:nvPr/>
        </p:nvCxnSpPr>
        <p:spPr>
          <a:xfrm flipH="1">
            <a:off x="5292080" y="1196752"/>
            <a:ext cx="764377" cy="122935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Oval 17"/>
          <p:cNvSpPr/>
          <p:nvPr/>
        </p:nvSpPr>
        <p:spPr>
          <a:xfrm>
            <a:off x="7572396" y="1643050"/>
            <a:ext cx="1285884" cy="50006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200" b="1" dirty="0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모든 </a:t>
            </a:r>
            <a:r>
              <a:rPr lang="ko-KR" altLang="en-US" sz="1200" b="1" dirty="0" smtClean="0">
                <a:solidFill>
                  <a:schemeClr val="tx1"/>
                </a:solidFill>
              </a:rPr>
              <a:t>서식 지우기</a:t>
            </a:r>
            <a:endParaRPr lang="en-US" sz="1200" b="1" dirty="0">
              <a:solidFill>
                <a:schemeClr val="tx1"/>
              </a:solidFill>
            </a:endParaRPr>
          </a:p>
        </p:txBody>
      </p:sp>
      <p:cxnSp>
        <p:nvCxnSpPr>
          <p:cNvPr id="20" name="Straight Arrow Connector 19"/>
          <p:cNvCxnSpPr/>
          <p:nvPr/>
        </p:nvCxnSpPr>
        <p:spPr>
          <a:xfrm flipH="1">
            <a:off x="6084168" y="1857364"/>
            <a:ext cx="1488228" cy="49151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Oval 22"/>
          <p:cNvSpPr/>
          <p:nvPr/>
        </p:nvSpPr>
        <p:spPr>
          <a:xfrm>
            <a:off x="7452320" y="3178967"/>
            <a:ext cx="1428760" cy="50006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200" b="1" dirty="0" smtClean="0">
                <a:solidFill>
                  <a:schemeClr val="tx1"/>
                </a:solidFill>
              </a:rPr>
              <a:t>글자테두리</a:t>
            </a:r>
            <a:endParaRPr lang="en-US" sz="1200" b="1" dirty="0">
              <a:solidFill>
                <a:schemeClr val="tx1"/>
              </a:solidFill>
            </a:endParaRPr>
          </a:p>
        </p:txBody>
      </p:sp>
      <p:cxnSp>
        <p:nvCxnSpPr>
          <p:cNvPr id="24" name="Straight Arrow Connector 23"/>
          <p:cNvCxnSpPr>
            <a:stCxn id="28" idx="2"/>
          </p:cNvCxnSpPr>
          <p:nvPr/>
        </p:nvCxnSpPr>
        <p:spPr>
          <a:xfrm flipH="1" flipV="1">
            <a:off x="6588224" y="2420888"/>
            <a:ext cx="1080120" cy="10601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Oval 27"/>
          <p:cNvSpPr/>
          <p:nvPr/>
        </p:nvSpPr>
        <p:spPr>
          <a:xfrm>
            <a:off x="7668344" y="2276872"/>
            <a:ext cx="1285884" cy="50006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200" b="1" dirty="0" smtClean="0">
                <a:solidFill>
                  <a:schemeClr val="tx1"/>
                </a:solidFill>
              </a:rPr>
              <a:t>윗주달기</a:t>
            </a:r>
            <a:endParaRPr lang="en-US" sz="1200" b="1" dirty="0">
              <a:solidFill>
                <a:schemeClr val="tx1"/>
              </a:solidFill>
            </a:endParaRPr>
          </a:p>
        </p:txBody>
      </p:sp>
      <p:cxnSp>
        <p:nvCxnSpPr>
          <p:cNvPr id="30" name="Straight Arrow Connector 29"/>
          <p:cNvCxnSpPr>
            <a:stCxn id="23" idx="1"/>
          </p:cNvCxnSpPr>
          <p:nvPr/>
        </p:nvCxnSpPr>
        <p:spPr>
          <a:xfrm flipH="1" flipV="1">
            <a:off x="6876256" y="2636912"/>
            <a:ext cx="785301" cy="6152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Oval 32"/>
          <p:cNvSpPr/>
          <p:nvPr/>
        </p:nvSpPr>
        <p:spPr>
          <a:xfrm>
            <a:off x="107504" y="3573016"/>
            <a:ext cx="1143008" cy="50006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200" b="1" smtClean="0">
                <a:solidFill>
                  <a:schemeClr val="tx1"/>
                </a:solidFill>
              </a:rPr>
              <a:t>굵게</a:t>
            </a:r>
            <a:endParaRPr lang="en-US" sz="1200" b="1" dirty="0">
              <a:solidFill>
                <a:schemeClr val="tx1"/>
              </a:solidFill>
            </a:endParaRPr>
          </a:p>
        </p:txBody>
      </p:sp>
      <p:cxnSp>
        <p:nvCxnSpPr>
          <p:cNvPr id="34" name="Straight Arrow Connector 33"/>
          <p:cNvCxnSpPr>
            <a:stCxn id="33" idx="7"/>
          </p:cNvCxnSpPr>
          <p:nvPr/>
        </p:nvCxnSpPr>
        <p:spPr>
          <a:xfrm flipV="1">
            <a:off x="1083122" y="3068960"/>
            <a:ext cx="896590" cy="57728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Oval 37"/>
          <p:cNvSpPr/>
          <p:nvPr/>
        </p:nvSpPr>
        <p:spPr>
          <a:xfrm>
            <a:off x="1331640" y="3645024"/>
            <a:ext cx="1000132" cy="50006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200" b="1" smtClean="0">
                <a:solidFill>
                  <a:schemeClr val="tx1"/>
                </a:solidFill>
              </a:rPr>
              <a:t>기울임</a:t>
            </a:r>
            <a:endParaRPr lang="en-US" sz="1200" b="1" dirty="0">
              <a:solidFill>
                <a:schemeClr val="tx1"/>
              </a:solidFill>
            </a:endParaRPr>
          </a:p>
        </p:txBody>
      </p:sp>
      <p:cxnSp>
        <p:nvCxnSpPr>
          <p:cNvPr id="39" name="Straight Arrow Connector 38"/>
          <p:cNvCxnSpPr/>
          <p:nvPr/>
        </p:nvCxnSpPr>
        <p:spPr>
          <a:xfrm flipV="1">
            <a:off x="2051720" y="3140969"/>
            <a:ext cx="360040" cy="57606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Oval 41"/>
          <p:cNvSpPr/>
          <p:nvPr/>
        </p:nvSpPr>
        <p:spPr>
          <a:xfrm>
            <a:off x="2339752" y="3429000"/>
            <a:ext cx="714380" cy="50006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200" b="1" dirty="0" smtClean="0">
                <a:solidFill>
                  <a:schemeClr val="tx1"/>
                </a:solidFill>
              </a:rPr>
              <a:t>맡줄</a:t>
            </a:r>
            <a:endParaRPr lang="en-US" sz="1200" b="1" dirty="0">
              <a:solidFill>
                <a:schemeClr val="tx1"/>
              </a:solidFill>
            </a:endParaRPr>
          </a:p>
        </p:txBody>
      </p:sp>
      <p:cxnSp>
        <p:nvCxnSpPr>
          <p:cNvPr id="43" name="Straight Arrow Connector 42"/>
          <p:cNvCxnSpPr/>
          <p:nvPr/>
        </p:nvCxnSpPr>
        <p:spPr>
          <a:xfrm flipV="1">
            <a:off x="2771800" y="3140968"/>
            <a:ext cx="72232" cy="28803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Oval 47"/>
          <p:cNvSpPr/>
          <p:nvPr/>
        </p:nvSpPr>
        <p:spPr>
          <a:xfrm>
            <a:off x="2843808" y="3789040"/>
            <a:ext cx="1000132" cy="50006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200" b="1" smtClean="0">
                <a:solidFill>
                  <a:schemeClr val="tx1"/>
                </a:solidFill>
              </a:rPr>
              <a:t>취소선</a:t>
            </a:r>
            <a:endParaRPr lang="en-US" sz="1200" b="1" dirty="0">
              <a:solidFill>
                <a:schemeClr val="tx1"/>
              </a:solidFill>
            </a:endParaRPr>
          </a:p>
        </p:txBody>
      </p:sp>
      <p:cxnSp>
        <p:nvCxnSpPr>
          <p:cNvPr id="49" name="Straight Arrow Connector 48"/>
          <p:cNvCxnSpPr/>
          <p:nvPr/>
        </p:nvCxnSpPr>
        <p:spPr>
          <a:xfrm flipV="1">
            <a:off x="3347864" y="3140968"/>
            <a:ext cx="144016" cy="57606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/>
          <p:cNvCxnSpPr/>
          <p:nvPr/>
        </p:nvCxnSpPr>
        <p:spPr>
          <a:xfrm flipH="1" flipV="1">
            <a:off x="4067944" y="3212976"/>
            <a:ext cx="72008" cy="71757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Oval 54"/>
          <p:cNvSpPr/>
          <p:nvPr/>
        </p:nvSpPr>
        <p:spPr>
          <a:xfrm>
            <a:off x="3707904" y="3645024"/>
            <a:ext cx="1000132" cy="50006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200" b="1" dirty="0" smtClean="0">
                <a:solidFill>
                  <a:schemeClr val="tx1"/>
                </a:solidFill>
              </a:rPr>
              <a:t>아래</a:t>
            </a:r>
            <a:r>
              <a:rPr lang="en-US" altLang="ko-KR" sz="1200" b="1" dirty="0" smtClean="0">
                <a:solidFill>
                  <a:schemeClr val="tx1"/>
                </a:solidFill>
              </a:rPr>
              <a:t>/</a:t>
            </a:r>
            <a:r>
              <a:rPr lang="ko-KR" altLang="en-US" sz="1200" b="1" dirty="0" smtClean="0">
                <a:solidFill>
                  <a:schemeClr val="tx1"/>
                </a:solidFill>
              </a:rPr>
              <a:t>위첨자</a:t>
            </a:r>
            <a:endParaRPr lang="en-US" sz="1200" b="1" dirty="0">
              <a:solidFill>
                <a:schemeClr val="tx1"/>
              </a:solidFill>
            </a:endParaRPr>
          </a:p>
        </p:txBody>
      </p:sp>
      <p:sp>
        <p:nvSpPr>
          <p:cNvPr id="57" name="Oval 56"/>
          <p:cNvSpPr/>
          <p:nvPr/>
        </p:nvSpPr>
        <p:spPr>
          <a:xfrm>
            <a:off x="3964777" y="4221088"/>
            <a:ext cx="1214446" cy="50006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200" b="1" dirty="0" smtClean="0">
                <a:solidFill>
                  <a:schemeClr val="tx1"/>
                </a:solidFill>
              </a:rPr>
              <a:t>대소문자 바꾸기</a:t>
            </a:r>
            <a:endParaRPr lang="en-US" sz="1200" b="1" dirty="0">
              <a:solidFill>
                <a:schemeClr val="tx1"/>
              </a:solidFill>
            </a:endParaRPr>
          </a:p>
        </p:txBody>
      </p:sp>
      <p:cxnSp>
        <p:nvCxnSpPr>
          <p:cNvPr id="58" name="Straight Arrow Connector 57"/>
          <p:cNvCxnSpPr/>
          <p:nvPr/>
        </p:nvCxnSpPr>
        <p:spPr>
          <a:xfrm flipH="1" flipV="1">
            <a:off x="4716016" y="3140968"/>
            <a:ext cx="144016" cy="108012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Arrow Connector 61"/>
          <p:cNvCxnSpPr/>
          <p:nvPr/>
        </p:nvCxnSpPr>
        <p:spPr>
          <a:xfrm rot="16200000" flipV="1">
            <a:off x="4970609" y="3534447"/>
            <a:ext cx="714380" cy="7143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Oval 63"/>
          <p:cNvSpPr/>
          <p:nvPr/>
        </p:nvSpPr>
        <p:spPr>
          <a:xfrm>
            <a:off x="5436096" y="4293096"/>
            <a:ext cx="1071570" cy="50006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200" b="1" dirty="0" smtClean="0">
                <a:solidFill>
                  <a:schemeClr val="tx1"/>
                </a:solidFill>
              </a:rPr>
              <a:t>글꼴색</a:t>
            </a:r>
            <a:endParaRPr lang="en-US" sz="1200" b="1" dirty="0">
              <a:solidFill>
                <a:schemeClr val="tx1"/>
              </a:solidFill>
            </a:endParaRPr>
          </a:p>
        </p:txBody>
      </p:sp>
      <p:cxnSp>
        <p:nvCxnSpPr>
          <p:cNvPr id="65" name="Straight Arrow Connector 64"/>
          <p:cNvCxnSpPr/>
          <p:nvPr/>
        </p:nvCxnSpPr>
        <p:spPr>
          <a:xfrm flipH="1" flipV="1">
            <a:off x="6012160" y="3212976"/>
            <a:ext cx="72008" cy="108012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Oval 66"/>
          <p:cNvSpPr/>
          <p:nvPr/>
        </p:nvSpPr>
        <p:spPr>
          <a:xfrm>
            <a:off x="4932040" y="3861048"/>
            <a:ext cx="1071570" cy="50006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200" b="1" dirty="0" smtClean="0">
                <a:solidFill>
                  <a:schemeClr val="tx1"/>
                </a:solidFill>
              </a:rPr>
              <a:t>텍스트강조색</a:t>
            </a:r>
            <a:endParaRPr lang="en-US" sz="1200" b="1" dirty="0">
              <a:solidFill>
                <a:schemeClr val="tx1"/>
              </a:solidFill>
            </a:endParaRPr>
          </a:p>
        </p:txBody>
      </p:sp>
      <p:cxnSp>
        <p:nvCxnSpPr>
          <p:cNvPr id="68" name="Straight Arrow Connector 67"/>
          <p:cNvCxnSpPr/>
          <p:nvPr/>
        </p:nvCxnSpPr>
        <p:spPr>
          <a:xfrm flipH="1" flipV="1">
            <a:off x="6444208" y="3068960"/>
            <a:ext cx="288032" cy="93610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" name="Oval 69"/>
          <p:cNvSpPr/>
          <p:nvPr/>
        </p:nvSpPr>
        <p:spPr>
          <a:xfrm>
            <a:off x="6300192" y="3933056"/>
            <a:ext cx="1071570" cy="50006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200" b="1" dirty="0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글자</a:t>
            </a:r>
            <a:endParaRPr lang="en-US" altLang="ko-KR" sz="1200" b="1" dirty="0" smtClean="0">
              <a:solidFill>
                <a:schemeClr val="tx1"/>
              </a:solidFill>
              <a:latin typeface="Batang" pitchFamily="18" charset="-127"/>
              <a:ea typeface="Batang" pitchFamily="18" charset="-127"/>
            </a:endParaRPr>
          </a:p>
          <a:p>
            <a:pPr algn="ctr"/>
            <a:r>
              <a:rPr lang="ko-KR" altLang="en-US" sz="1200" b="1" dirty="0" smtClean="0">
                <a:solidFill>
                  <a:schemeClr val="tx1"/>
                </a:solidFill>
              </a:rPr>
              <a:t>음영</a:t>
            </a:r>
            <a:endParaRPr lang="en-US" sz="1200" b="1" dirty="0">
              <a:solidFill>
                <a:schemeClr val="tx1"/>
              </a:solidFill>
            </a:endParaRPr>
          </a:p>
        </p:txBody>
      </p:sp>
      <p:sp>
        <p:nvSpPr>
          <p:cNvPr id="71" name="Oval 70"/>
          <p:cNvSpPr/>
          <p:nvPr/>
        </p:nvSpPr>
        <p:spPr>
          <a:xfrm>
            <a:off x="7452320" y="3933056"/>
            <a:ext cx="1071570" cy="50006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200" b="1" dirty="0" smtClean="0">
                <a:solidFill>
                  <a:schemeClr val="tx1"/>
                </a:solidFill>
              </a:rPr>
              <a:t>원문자</a:t>
            </a:r>
            <a:endParaRPr lang="en-US" sz="1200" b="1" dirty="0">
              <a:solidFill>
                <a:schemeClr val="tx1"/>
              </a:solidFill>
            </a:endParaRPr>
          </a:p>
        </p:txBody>
      </p:sp>
      <p:cxnSp>
        <p:nvCxnSpPr>
          <p:cNvPr id="72" name="Straight Arrow Connector 71"/>
          <p:cNvCxnSpPr/>
          <p:nvPr/>
        </p:nvCxnSpPr>
        <p:spPr>
          <a:xfrm rot="16200000" flipV="1">
            <a:off x="6786578" y="3214686"/>
            <a:ext cx="928694" cy="78581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Title 1"/>
          <p:cNvSpPr txBox="1">
            <a:spLocks/>
          </p:cNvSpPr>
          <p:nvPr/>
        </p:nvSpPr>
        <p:spPr>
          <a:xfrm>
            <a:off x="3500429" y="0"/>
            <a:ext cx="1863659" cy="584200"/>
          </a:xfrm>
          <a:prstGeom prst="rect">
            <a:avLst/>
          </a:prstGeom>
        </p:spPr>
        <p:txBody>
          <a:bodyPr vert="horz" anchor="b">
            <a:noAutofit/>
          </a:bodyPr>
          <a:lstStyle/>
          <a:p>
            <a:pPr algn="ctr"/>
            <a:r>
              <a:rPr lang="ko-KR" altLang="en-US" sz="2800" b="1" dirty="0" smtClean="0">
                <a:solidFill>
                  <a:srgbClr val="FF0000"/>
                </a:solidFill>
                <a:latin typeface="Batang" pitchFamily="18" charset="-127"/>
                <a:ea typeface="Batang" pitchFamily="18" charset="-127"/>
              </a:rPr>
              <a:t>글꼴 서식</a:t>
            </a:r>
            <a:endParaRPr lang="en-US" sz="2800" b="1" dirty="0" smtClean="0">
              <a:solidFill>
                <a:srgbClr val="FF0000"/>
              </a:solidFill>
              <a:latin typeface="Batang" pitchFamily="18" charset="-127"/>
              <a:ea typeface="Batang" pitchFamily="18" charset="-127"/>
            </a:endParaRPr>
          </a:p>
        </p:txBody>
      </p:sp>
      <p:sp>
        <p:nvSpPr>
          <p:cNvPr id="69" name="Subtitle 2"/>
          <p:cNvSpPr>
            <a:spLocks noGrp="1"/>
          </p:cNvSpPr>
          <p:nvPr>
            <p:ph type="subTitle" idx="1"/>
          </p:nvPr>
        </p:nvSpPr>
        <p:spPr>
          <a:xfrm>
            <a:off x="107504" y="4149080"/>
            <a:ext cx="3096344" cy="792088"/>
          </a:xfrm>
        </p:spPr>
        <p:txBody>
          <a:bodyPr>
            <a:noAutofit/>
          </a:bodyPr>
          <a:lstStyle/>
          <a:p>
            <a:pPr algn="l"/>
            <a:r>
              <a:rPr lang="ko-KR" altLang="en-US" sz="1600" b="1" dirty="0" smtClean="0">
                <a:solidFill>
                  <a:schemeClr val="tx1"/>
                </a:solidFill>
              </a:rPr>
              <a:t>일본어 </a:t>
            </a:r>
            <a:r>
              <a:rPr lang="ko-KR" altLang="en-US" sz="1600" b="1" dirty="0" err="1" smtClean="0">
                <a:solidFill>
                  <a:schemeClr val="tx1"/>
                </a:solidFill>
              </a:rPr>
              <a:t>윗주달려면</a:t>
            </a:r>
            <a:r>
              <a:rPr lang="ko-KR" altLang="en-US" sz="1600" b="1" dirty="0" smtClean="0">
                <a:solidFill>
                  <a:schemeClr val="tx1"/>
                </a:solidFill>
              </a:rPr>
              <a:t>  먼저 일본어 설치</a:t>
            </a:r>
            <a:r>
              <a:rPr lang="en-US" altLang="ko-KR" sz="1600" b="1" dirty="0" smtClean="0">
                <a:solidFill>
                  <a:schemeClr val="tx1"/>
                </a:solidFill>
              </a:rPr>
              <a:t>: </a:t>
            </a:r>
            <a:r>
              <a:rPr lang="en-US" altLang="ko-KR" sz="1600" b="1" dirty="0" smtClean="0">
                <a:solidFill>
                  <a:schemeClr val="tx1"/>
                </a:solidFill>
                <a:hlinkClick r:id="rId3"/>
              </a:rPr>
              <a:t>http://www.google.co.jp/ime/</a:t>
            </a:r>
            <a:r>
              <a:rPr lang="en-US" altLang="ko-KR" sz="1600" b="1" dirty="0" smtClean="0">
                <a:solidFill>
                  <a:schemeClr val="tx1"/>
                </a:solidFill>
              </a:rPr>
              <a:t>&gt;</a:t>
            </a:r>
            <a:endParaRPr lang="en-US" sz="1600" b="1" dirty="0">
              <a:solidFill>
                <a:schemeClr val="tx1"/>
              </a:solidFill>
            </a:endParaRPr>
          </a:p>
        </p:txBody>
      </p:sp>
      <p:pic>
        <p:nvPicPr>
          <p:cNvPr id="73" name="Picture 72" descr="google japanes input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" y="5085184"/>
            <a:ext cx="3059832" cy="1772816"/>
          </a:xfrm>
          <a:prstGeom prst="rect">
            <a:avLst/>
          </a:prstGeom>
        </p:spPr>
      </p:pic>
      <p:sp>
        <p:nvSpPr>
          <p:cNvPr id="75" name="Rectangle 74"/>
          <p:cNvSpPr/>
          <p:nvPr/>
        </p:nvSpPr>
        <p:spPr>
          <a:xfrm>
            <a:off x="251520" y="6381328"/>
            <a:ext cx="1143008" cy="285752"/>
          </a:xfrm>
          <a:prstGeom prst="rect">
            <a:avLst/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b="1" dirty="0">
              <a:solidFill>
                <a:schemeClr val="tx1"/>
              </a:solidFill>
              <a:latin typeface="Batang" pitchFamily="18" charset="-127"/>
              <a:ea typeface="Batang" pitchFamily="18" charset="-127"/>
            </a:endParaRPr>
          </a:p>
        </p:txBody>
      </p:sp>
      <p:pic>
        <p:nvPicPr>
          <p:cNvPr id="76" name="Picture 75" descr="google japanes input1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131840" y="5085184"/>
            <a:ext cx="3156421" cy="1772816"/>
          </a:xfrm>
          <a:prstGeom prst="rect">
            <a:avLst/>
          </a:prstGeom>
        </p:spPr>
      </p:pic>
      <p:sp>
        <p:nvSpPr>
          <p:cNvPr id="77" name="Rectangle 76"/>
          <p:cNvSpPr/>
          <p:nvPr/>
        </p:nvSpPr>
        <p:spPr>
          <a:xfrm>
            <a:off x="3203848" y="6381328"/>
            <a:ext cx="360040" cy="285752"/>
          </a:xfrm>
          <a:prstGeom prst="rect">
            <a:avLst/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b="1" dirty="0">
              <a:solidFill>
                <a:schemeClr val="tx1"/>
              </a:solidFill>
              <a:latin typeface="Batang" pitchFamily="18" charset="-127"/>
              <a:ea typeface="Batang" pitchFamily="18" charset="-127"/>
            </a:endParaRPr>
          </a:p>
        </p:txBody>
      </p:sp>
      <p:pic>
        <p:nvPicPr>
          <p:cNvPr id="85" name="Picture 84" descr="google japanes input2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084168" y="5157192"/>
            <a:ext cx="2880320" cy="1700808"/>
          </a:xfrm>
          <a:prstGeom prst="rect">
            <a:avLst/>
          </a:prstGeom>
        </p:spPr>
      </p:pic>
      <p:sp>
        <p:nvSpPr>
          <p:cNvPr id="86" name="Rectangle 85"/>
          <p:cNvSpPr/>
          <p:nvPr/>
        </p:nvSpPr>
        <p:spPr>
          <a:xfrm>
            <a:off x="6948264" y="5877272"/>
            <a:ext cx="504056" cy="285752"/>
          </a:xfrm>
          <a:prstGeom prst="rect">
            <a:avLst/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b="1" dirty="0">
              <a:solidFill>
                <a:schemeClr val="tx1"/>
              </a:solidFill>
              <a:latin typeface="Batang" pitchFamily="18" charset="-127"/>
              <a:ea typeface="Batang" pitchFamily="18" charset="-127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9"/>
          <p:cNvGrpSpPr/>
          <p:nvPr/>
        </p:nvGrpSpPr>
        <p:grpSpPr>
          <a:xfrm>
            <a:off x="500033" y="2996952"/>
            <a:ext cx="7431398" cy="860676"/>
            <a:chOff x="928662" y="996688"/>
            <a:chExt cx="7087352" cy="860676"/>
          </a:xfrm>
        </p:grpSpPr>
        <p:sp>
          <p:nvSpPr>
            <p:cNvPr id="18" name="Teardrop 17"/>
            <p:cNvSpPr/>
            <p:nvPr/>
          </p:nvSpPr>
          <p:spPr>
            <a:xfrm>
              <a:off x="928662" y="1000108"/>
              <a:ext cx="928694" cy="857256"/>
            </a:xfrm>
            <a:prstGeom prst="teardrop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r>
                <a:rPr lang="en-US" sz="2400" dirty="0" smtClean="0">
                  <a:solidFill>
                    <a:schemeClr val="tx1"/>
                  </a:solidFill>
                </a:rPr>
                <a:t>3</a:t>
              </a:r>
              <a:endParaRPr lang="en-US" sz="2400" dirty="0">
                <a:solidFill>
                  <a:schemeClr val="tx1"/>
                </a:solidFill>
              </a:endParaRPr>
            </a:p>
          </p:txBody>
        </p:sp>
        <p:sp>
          <p:nvSpPr>
            <p:cNvPr id="19" name="Round Single Corner Rectangle 18"/>
            <p:cNvSpPr/>
            <p:nvPr/>
          </p:nvSpPr>
          <p:spPr>
            <a:xfrm>
              <a:off x="1859117" y="996688"/>
              <a:ext cx="6156897" cy="642942"/>
            </a:xfrm>
            <a:prstGeom prst="round1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ko-KR" altLang="en-US" sz="2000" b="1" dirty="0" smtClean="0">
                  <a:solidFill>
                    <a:schemeClr val="tx1"/>
                  </a:solidFill>
                  <a:latin typeface="Batang" pitchFamily="18" charset="-127"/>
                  <a:ea typeface="Batang" pitchFamily="18" charset="-127"/>
                </a:rPr>
                <a:t> </a:t>
              </a:r>
              <a:r>
                <a:rPr lang="ko-KR" altLang="en-US" sz="2400" b="1" dirty="0" smtClean="0">
                  <a:solidFill>
                    <a:schemeClr val="tx1"/>
                  </a:solidFill>
                  <a:latin typeface="Batang" pitchFamily="18" charset="-127"/>
                  <a:ea typeface="Batang" pitchFamily="18" charset="-127"/>
                </a:rPr>
                <a:t>글머리 기호</a:t>
              </a:r>
              <a:r>
                <a:rPr lang="en-US" altLang="ko-KR" sz="2400" b="1" dirty="0" smtClean="0">
                  <a:solidFill>
                    <a:schemeClr val="tx1"/>
                  </a:solidFill>
                  <a:latin typeface="Batang" pitchFamily="18" charset="-127"/>
                  <a:ea typeface="Batang" pitchFamily="18" charset="-127"/>
                </a:rPr>
                <a:t>/</a:t>
              </a:r>
              <a:r>
                <a:rPr lang="ko-KR" altLang="en-US" sz="2400" b="1" dirty="0" smtClean="0">
                  <a:solidFill>
                    <a:schemeClr val="tx1"/>
                  </a:solidFill>
                  <a:latin typeface="Batang" pitchFamily="18" charset="-127"/>
                  <a:ea typeface="Batang" pitchFamily="18" charset="-127"/>
                </a:rPr>
                <a:t>번호매기기</a:t>
              </a:r>
              <a:r>
                <a:rPr lang="en-US" altLang="ko-KR" sz="2400" b="1" dirty="0" smtClean="0">
                  <a:solidFill>
                    <a:schemeClr val="tx1"/>
                  </a:solidFill>
                  <a:latin typeface="Batang" pitchFamily="18" charset="-127"/>
                  <a:ea typeface="Batang" pitchFamily="18" charset="-127"/>
                </a:rPr>
                <a:t>/</a:t>
              </a:r>
              <a:r>
                <a:rPr lang="ko-KR" altLang="en-US" sz="2400" b="1" dirty="0" smtClean="0">
                  <a:solidFill>
                    <a:schemeClr val="tx1"/>
                  </a:solidFill>
                  <a:latin typeface="Batang" pitchFamily="18" charset="-127"/>
                  <a:ea typeface="Batang" pitchFamily="18" charset="-127"/>
                </a:rPr>
                <a:t>단락서식</a:t>
              </a:r>
              <a:endParaRPr lang="en-US" sz="2400" b="1" dirty="0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endParaRPr>
            </a:p>
          </p:txBody>
        </p:sp>
      </p:grpSp>
      <p:sp>
        <p:nvSpPr>
          <p:cNvPr id="7" name="Slide Number Placeholder 23"/>
          <p:cNvSpPr>
            <a:spLocks noGrp="1"/>
          </p:cNvSpPr>
          <p:nvPr>
            <p:ph type="sldNum" sz="quarter" idx="4294967295"/>
          </p:nvPr>
        </p:nvSpPr>
        <p:spPr>
          <a:xfrm>
            <a:off x="8072463" y="6286521"/>
            <a:ext cx="714380" cy="571480"/>
          </a:xfrm>
          <a:prstGeom prst="rect">
            <a:avLst/>
          </a:prstGeom>
        </p:spPr>
        <p:txBody>
          <a:bodyPr/>
          <a:lstStyle/>
          <a:p>
            <a:fld id="{88056306-C977-46C9-B034-E4563BAAEACE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8" name="Footer Placeholder 26"/>
          <p:cNvSpPr>
            <a:spLocks noGrp="1"/>
          </p:cNvSpPr>
          <p:nvPr>
            <p:ph type="ftr" sz="quarter" idx="4294967295"/>
          </p:nvPr>
        </p:nvSpPr>
        <p:spPr>
          <a:xfrm rot="5400000">
            <a:off x="6990187" y="3246120"/>
            <a:ext cx="3200400" cy="365760"/>
          </a:xfrm>
          <a:prstGeom prst="rect">
            <a:avLst/>
          </a:prstGeom>
        </p:spPr>
        <p:txBody>
          <a:bodyPr anchor="b"/>
          <a:lstStyle/>
          <a:p>
            <a:pPr algn="ctr"/>
            <a:r>
              <a:rPr lang="en-US" dirty="0" smtClean="0"/>
              <a:t>www.pjthe3.com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 descr="단락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47664" y="2327220"/>
            <a:ext cx="5832648" cy="26642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63688" y="214290"/>
            <a:ext cx="5688632" cy="428627"/>
          </a:xfrm>
        </p:spPr>
        <p:txBody>
          <a:bodyPr>
            <a:noAutofit/>
          </a:bodyPr>
          <a:lstStyle/>
          <a:p>
            <a:r>
              <a:rPr lang="ko-KR" altLang="en-US" sz="2800" b="1" dirty="0" smtClean="0">
                <a:solidFill>
                  <a:srgbClr val="FF0000"/>
                </a:solidFill>
                <a:latin typeface="바탕" pitchFamily="18" charset="-127"/>
                <a:ea typeface="바탕" pitchFamily="18" charset="-127"/>
              </a:rPr>
              <a:t>글머리 기호</a:t>
            </a:r>
            <a:r>
              <a:rPr lang="en-US" altLang="ko-KR" sz="2800" b="1" dirty="0" smtClean="0">
                <a:solidFill>
                  <a:srgbClr val="FF0000"/>
                </a:solidFill>
                <a:latin typeface="바탕" pitchFamily="18" charset="-127"/>
                <a:ea typeface="바탕" pitchFamily="18" charset="-127"/>
              </a:rPr>
              <a:t>/</a:t>
            </a:r>
            <a:r>
              <a:rPr lang="ko-KR" altLang="en-US" sz="2800" b="1" dirty="0" smtClean="0">
                <a:solidFill>
                  <a:srgbClr val="FF0000"/>
                </a:solidFill>
                <a:latin typeface="바탕" pitchFamily="18" charset="-127"/>
                <a:ea typeface="바탕" pitchFamily="18" charset="-127"/>
              </a:rPr>
              <a:t>번호매기기</a:t>
            </a:r>
            <a:r>
              <a:rPr lang="en-US" altLang="ko-KR" sz="2800" b="1" dirty="0" smtClean="0">
                <a:solidFill>
                  <a:srgbClr val="FF0000"/>
                </a:solidFill>
                <a:latin typeface="바탕" pitchFamily="18" charset="-127"/>
                <a:ea typeface="바탕" pitchFamily="18" charset="-127"/>
              </a:rPr>
              <a:t>/</a:t>
            </a:r>
            <a:r>
              <a:rPr lang="ko-KR" altLang="en-US" sz="2800" b="1" dirty="0" smtClean="0">
                <a:solidFill>
                  <a:srgbClr val="FF0000"/>
                </a:solidFill>
                <a:latin typeface="바탕" pitchFamily="18" charset="-127"/>
                <a:ea typeface="바탕" pitchFamily="18" charset="-127"/>
              </a:rPr>
              <a:t>단락서식</a:t>
            </a:r>
            <a:endParaRPr lang="en-US" sz="2800" b="1" dirty="0">
              <a:solidFill>
                <a:srgbClr val="FF0000"/>
              </a:solidFill>
              <a:latin typeface="바탕" pitchFamily="18" charset="-127"/>
              <a:ea typeface="바탕" pitchFamily="18" charset="-127"/>
            </a:endParaRPr>
          </a:p>
        </p:txBody>
      </p:sp>
      <p:cxnSp>
        <p:nvCxnSpPr>
          <p:cNvPr id="6" name="Straight Arrow Connector 5"/>
          <p:cNvCxnSpPr>
            <a:stCxn id="53" idx="2"/>
          </p:cNvCxnSpPr>
          <p:nvPr/>
        </p:nvCxnSpPr>
        <p:spPr>
          <a:xfrm>
            <a:off x="1215933" y="2228665"/>
            <a:ext cx="691771" cy="53060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H="1">
            <a:off x="2735288" y="2132856"/>
            <a:ext cx="252536" cy="84243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Oval 19"/>
          <p:cNvSpPr/>
          <p:nvPr/>
        </p:nvSpPr>
        <p:spPr>
          <a:xfrm>
            <a:off x="5148064" y="1679148"/>
            <a:ext cx="1143040" cy="64294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200" b="1" smtClean="0">
                <a:solidFill>
                  <a:schemeClr val="tx1"/>
                </a:solidFill>
              </a:rPr>
              <a:t>내어쓰기</a:t>
            </a:r>
            <a:endParaRPr lang="en-US" sz="1200" b="1" dirty="0">
              <a:solidFill>
                <a:schemeClr val="tx1"/>
              </a:solidFill>
            </a:endParaRPr>
          </a:p>
        </p:txBody>
      </p:sp>
      <p:cxnSp>
        <p:nvCxnSpPr>
          <p:cNvPr id="21" name="Straight Arrow Connector 20"/>
          <p:cNvCxnSpPr/>
          <p:nvPr/>
        </p:nvCxnSpPr>
        <p:spPr>
          <a:xfrm flipH="1">
            <a:off x="4355976" y="2111196"/>
            <a:ext cx="792088" cy="64807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Oval 26"/>
          <p:cNvSpPr/>
          <p:nvPr/>
        </p:nvSpPr>
        <p:spPr>
          <a:xfrm>
            <a:off x="6876256" y="1751156"/>
            <a:ext cx="1143040" cy="64294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200" b="1" smtClean="0">
                <a:solidFill>
                  <a:schemeClr val="tx1"/>
                </a:solidFill>
              </a:rPr>
              <a:t>들여쓰기</a:t>
            </a:r>
            <a:endParaRPr lang="en-US" sz="1200" b="1" dirty="0">
              <a:solidFill>
                <a:schemeClr val="tx1"/>
              </a:solidFill>
            </a:endParaRPr>
          </a:p>
        </p:txBody>
      </p:sp>
      <p:sp>
        <p:nvSpPr>
          <p:cNvPr id="31" name="Oval 30"/>
          <p:cNvSpPr/>
          <p:nvPr/>
        </p:nvSpPr>
        <p:spPr>
          <a:xfrm>
            <a:off x="1115616" y="5423564"/>
            <a:ext cx="857256" cy="64294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200" b="1" dirty="0" smtClean="0">
                <a:solidFill>
                  <a:schemeClr val="tx1"/>
                </a:solidFill>
              </a:rPr>
              <a:t>왼쪽맞춤</a:t>
            </a:r>
            <a:endParaRPr lang="en-US" sz="1200" b="1" dirty="0">
              <a:solidFill>
                <a:schemeClr val="tx1"/>
              </a:solidFill>
            </a:endParaRPr>
          </a:p>
        </p:txBody>
      </p:sp>
      <p:cxnSp>
        <p:nvCxnSpPr>
          <p:cNvPr id="32" name="Straight Arrow Connector 31"/>
          <p:cNvCxnSpPr/>
          <p:nvPr/>
        </p:nvCxnSpPr>
        <p:spPr>
          <a:xfrm rot="5400000" flipH="1" flipV="1">
            <a:off x="1013019" y="4518049"/>
            <a:ext cx="1643074" cy="28575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Oval 35"/>
          <p:cNvSpPr/>
          <p:nvPr/>
        </p:nvSpPr>
        <p:spPr>
          <a:xfrm>
            <a:off x="2051720" y="5711596"/>
            <a:ext cx="1000132" cy="64294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200" b="1" smtClean="0">
                <a:solidFill>
                  <a:schemeClr val="tx1"/>
                </a:solidFill>
              </a:rPr>
              <a:t>가운데맞춤</a:t>
            </a:r>
            <a:endParaRPr lang="en-US" sz="1200" b="1" dirty="0">
              <a:solidFill>
                <a:schemeClr val="tx1"/>
              </a:solidFill>
            </a:endParaRPr>
          </a:p>
        </p:txBody>
      </p:sp>
      <p:cxnSp>
        <p:nvCxnSpPr>
          <p:cNvPr id="37" name="Straight Arrow Connector 36"/>
          <p:cNvCxnSpPr/>
          <p:nvPr/>
        </p:nvCxnSpPr>
        <p:spPr>
          <a:xfrm rot="5400000" flipH="1" flipV="1">
            <a:off x="1555868" y="4623272"/>
            <a:ext cx="1999470" cy="14367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/>
          <p:nvPr/>
        </p:nvCxnSpPr>
        <p:spPr>
          <a:xfrm rot="16200000" flipV="1">
            <a:off x="1916997" y="4910215"/>
            <a:ext cx="2571768" cy="14208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Oval 41"/>
          <p:cNvSpPr/>
          <p:nvPr/>
        </p:nvSpPr>
        <p:spPr>
          <a:xfrm>
            <a:off x="2843808" y="6215058"/>
            <a:ext cx="928694" cy="64294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200" b="1" smtClean="0">
                <a:solidFill>
                  <a:schemeClr val="tx1"/>
                </a:solidFill>
              </a:rPr>
              <a:t>오른쪽맞춤</a:t>
            </a:r>
            <a:endParaRPr lang="en-US" sz="1200" b="1" dirty="0">
              <a:solidFill>
                <a:schemeClr val="tx1"/>
              </a:solidFill>
            </a:endParaRPr>
          </a:p>
        </p:txBody>
      </p:sp>
      <p:sp>
        <p:nvSpPr>
          <p:cNvPr id="43" name="Oval 42"/>
          <p:cNvSpPr/>
          <p:nvPr/>
        </p:nvSpPr>
        <p:spPr>
          <a:xfrm>
            <a:off x="3450352" y="5573300"/>
            <a:ext cx="857256" cy="64294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200" b="1" dirty="0" smtClean="0">
                <a:solidFill>
                  <a:schemeClr val="tx1"/>
                </a:solidFill>
              </a:rPr>
              <a:t>양쪽맞춤</a:t>
            </a:r>
            <a:endParaRPr lang="en-US" sz="1200" b="1" dirty="0">
              <a:solidFill>
                <a:schemeClr val="tx1"/>
              </a:solidFill>
            </a:endParaRPr>
          </a:p>
        </p:txBody>
      </p:sp>
      <p:cxnSp>
        <p:nvCxnSpPr>
          <p:cNvPr id="44" name="Straight Arrow Connector 43"/>
          <p:cNvCxnSpPr/>
          <p:nvPr/>
        </p:nvCxnSpPr>
        <p:spPr>
          <a:xfrm flipV="1">
            <a:off x="3707904" y="3701642"/>
            <a:ext cx="1588" cy="188759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Oval 45"/>
          <p:cNvSpPr/>
          <p:nvPr/>
        </p:nvSpPr>
        <p:spPr>
          <a:xfrm>
            <a:off x="4932040" y="5085184"/>
            <a:ext cx="857256" cy="64294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200" b="1" dirty="0" smtClean="0">
                <a:solidFill>
                  <a:schemeClr val="tx1"/>
                </a:solidFill>
              </a:rPr>
              <a:t>균등분할</a:t>
            </a:r>
            <a:endParaRPr lang="en-US" sz="1200" b="1" dirty="0">
              <a:solidFill>
                <a:schemeClr val="tx1"/>
              </a:solidFill>
            </a:endParaRPr>
          </a:p>
        </p:txBody>
      </p:sp>
      <p:cxnSp>
        <p:nvCxnSpPr>
          <p:cNvPr id="47" name="Straight Arrow Connector 46"/>
          <p:cNvCxnSpPr>
            <a:stCxn id="46" idx="0"/>
          </p:cNvCxnSpPr>
          <p:nvPr/>
        </p:nvCxnSpPr>
        <p:spPr>
          <a:xfrm flipH="1" flipV="1">
            <a:off x="4355976" y="3861048"/>
            <a:ext cx="1004692" cy="122413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Oval 48"/>
          <p:cNvSpPr/>
          <p:nvPr/>
        </p:nvSpPr>
        <p:spPr>
          <a:xfrm>
            <a:off x="6228184" y="4437112"/>
            <a:ext cx="1000132" cy="64294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200" b="1" dirty="0" smtClean="0">
                <a:solidFill>
                  <a:schemeClr val="tx1"/>
                </a:solidFill>
              </a:rPr>
              <a:t>줄간격</a:t>
            </a:r>
            <a:endParaRPr lang="en-US" sz="1200" b="1" dirty="0">
              <a:solidFill>
                <a:schemeClr val="tx1"/>
              </a:solidFill>
            </a:endParaRPr>
          </a:p>
        </p:txBody>
      </p:sp>
      <p:cxnSp>
        <p:nvCxnSpPr>
          <p:cNvPr id="50" name="Straight Arrow Connector 49"/>
          <p:cNvCxnSpPr/>
          <p:nvPr/>
        </p:nvCxnSpPr>
        <p:spPr>
          <a:xfrm flipH="1" flipV="1">
            <a:off x="5148064" y="3767380"/>
            <a:ext cx="1080120" cy="110178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Subtitle 2"/>
          <p:cNvSpPr>
            <a:spLocks noGrp="1"/>
          </p:cNvSpPr>
          <p:nvPr>
            <p:ph type="subTitle" idx="1"/>
          </p:nvPr>
        </p:nvSpPr>
        <p:spPr>
          <a:xfrm>
            <a:off x="5796136" y="5085184"/>
            <a:ext cx="3168352" cy="576064"/>
          </a:xfrm>
        </p:spPr>
        <p:txBody>
          <a:bodyPr>
            <a:noAutofit/>
          </a:bodyPr>
          <a:lstStyle/>
          <a:p>
            <a:pPr algn="l"/>
            <a:r>
              <a:rPr lang="ko-KR" altLang="en-US" sz="1100" b="1" dirty="0" smtClean="0">
                <a:solidFill>
                  <a:schemeClr val="tx1"/>
                </a:solidFill>
                <a:latin typeface="+mj-lt"/>
              </a:rPr>
              <a:t>균등분할은 텍스트를 </a:t>
            </a:r>
            <a:r>
              <a:rPr lang="ko-KR" altLang="en-US" sz="1100" b="1" dirty="0" smtClean="0">
                <a:solidFill>
                  <a:schemeClr val="tx1"/>
                </a:solidFill>
                <a:latin typeface="+mj-lt"/>
              </a:rPr>
              <a:t>균등 분할하면 각 줄의 두 가장자리가 양쪽 여백과 맞춰지도록 문자 사이에 공백이 </a:t>
            </a:r>
            <a:r>
              <a:rPr lang="ko-KR" altLang="en-US" sz="1100" b="1" dirty="0" smtClean="0">
                <a:solidFill>
                  <a:schemeClr val="tx1"/>
                </a:solidFill>
                <a:latin typeface="+mj-lt"/>
              </a:rPr>
              <a:t>추가</a:t>
            </a:r>
            <a:r>
              <a:rPr lang="en-US" altLang="ko-KR" sz="1100" b="1" dirty="0" smtClean="0">
                <a:solidFill>
                  <a:schemeClr val="tx1"/>
                </a:solidFill>
                <a:latin typeface="+mj-lt"/>
              </a:rPr>
              <a:t>. </a:t>
            </a:r>
            <a:r>
              <a:rPr lang="ko-KR" altLang="en-US" sz="1100" b="1" dirty="0" smtClean="0">
                <a:solidFill>
                  <a:schemeClr val="tx1"/>
                </a:solidFill>
                <a:latin typeface="+mj-lt"/>
              </a:rPr>
              <a:t>단락의 마지막 줄도 균등 </a:t>
            </a:r>
            <a:r>
              <a:rPr lang="ko-KR" altLang="en-US" sz="1100" b="1" dirty="0" smtClean="0">
                <a:solidFill>
                  <a:schemeClr val="tx1"/>
                </a:solidFill>
                <a:latin typeface="+mj-lt"/>
              </a:rPr>
              <a:t>분할</a:t>
            </a:r>
            <a:r>
              <a:rPr lang="en-US" altLang="ko-KR" sz="1100" b="1" dirty="0" smtClean="0">
                <a:solidFill>
                  <a:schemeClr val="tx1"/>
                </a:solidFill>
                <a:latin typeface="+mj-lt"/>
              </a:rPr>
              <a:t>.</a:t>
            </a:r>
            <a:endParaRPr lang="en-US" sz="1100" b="1" dirty="0">
              <a:solidFill>
                <a:schemeClr val="tx1"/>
              </a:solidFill>
              <a:latin typeface="+mj-lt"/>
            </a:endParaRPr>
          </a:p>
        </p:txBody>
      </p:sp>
      <p:cxnSp>
        <p:nvCxnSpPr>
          <p:cNvPr id="26" name="Straight Arrow Connector 25"/>
          <p:cNvCxnSpPr/>
          <p:nvPr/>
        </p:nvCxnSpPr>
        <p:spPr>
          <a:xfrm flipH="1">
            <a:off x="5076056" y="2111196"/>
            <a:ext cx="1872208" cy="72008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Rectangle 50"/>
          <p:cNvSpPr/>
          <p:nvPr/>
        </p:nvSpPr>
        <p:spPr>
          <a:xfrm>
            <a:off x="323528" y="836712"/>
            <a:ext cx="712879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2000" b="1" dirty="0" smtClean="0">
                <a:latin typeface="Batang" pitchFamily="18" charset="-127"/>
                <a:ea typeface="Batang" pitchFamily="18" charset="-127"/>
              </a:rPr>
              <a:t>1. </a:t>
            </a:r>
            <a:r>
              <a:rPr lang="ko-KR" altLang="en-US" sz="2000" b="1" dirty="0" smtClean="0">
                <a:latin typeface="Batang" pitchFamily="18" charset="-127"/>
                <a:ea typeface="Batang" pitchFamily="18" charset="-127"/>
              </a:rPr>
              <a:t>홈</a:t>
            </a:r>
            <a:r>
              <a:rPr lang="en-US" altLang="ko-KR" sz="2000" b="1" dirty="0" smtClean="0">
                <a:latin typeface="Batang" pitchFamily="18" charset="-127"/>
                <a:ea typeface="Batang" pitchFamily="18" charset="-127"/>
              </a:rPr>
              <a:t>-&gt; </a:t>
            </a:r>
            <a:r>
              <a:rPr lang="ko-KR" altLang="en-US" sz="2000" b="1" dirty="0" smtClean="0">
                <a:latin typeface="Batang" pitchFamily="18" charset="-127"/>
                <a:ea typeface="Batang" pitchFamily="18" charset="-127"/>
              </a:rPr>
              <a:t>단락</a:t>
            </a:r>
            <a:r>
              <a:rPr lang="en-US" altLang="ko-KR" sz="2000" b="1" dirty="0" smtClean="0">
                <a:latin typeface="Batang" pitchFamily="18" charset="-127"/>
                <a:ea typeface="Batang" pitchFamily="18" charset="-127"/>
              </a:rPr>
              <a:t>-&gt;</a:t>
            </a:r>
            <a:r>
              <a:rPr lang="ko-KR" altLang="en-US" sz="2000" b="1" dirty="0" smtClean="0">
                <a:latin typeface="Batang" pitchFamily="18" charset="-127"/>
                <a:ea typeface="Batang" pitchFamily="18" charset="-127"/>
              </a:rPr>
              <a:t> 글머리 기호 </a:t>
            </a:r>
            <a:r>
              <a:rPr lang="en-US" altLang="ko-KR" sz="2000" b="1" dirty="0" smtClean="0">
                <a:latin typeface="Batang" pitchFamily="18" charset="-127"/>
                <a:ea typeface="Batang" pitchFamily="18" charset="-127"/>
              </a:rPr>
              <a:t>-&gt;</a:t>
            </a:r>
            <a:r>
              <a:rPr lang="ko-KR" altLang="en-US" sz="2000" b="1" dirty="0" smtClean="0">
                <a:latin typeface="Batang" pitchFamily="18" charset="-127"/>
                <a:ea typeface="Batang" pitchFamily="18" charset="-127"/>
              </a:rPr>
              <a:t>글머리 기호 </a:t>
            </a:r>
            <a:r>
              <a:rPr lang="en-US" altLang="ko-KR" sz="2000" b="1" dirty="0" smtClean="0">
                <a:latin typeface="Batang" pitchFamily="18" charset="-127"/>
                <a:ea typeface="Batang" pitchFamily="18" charset="-127"/>
              </a:rPr>
              <a:t>/ </a:t>
            </a:r>
            <a:r>
              <a:rPr lang="ko-KR" altLang="en-US" sz="2000" b="1" dirty="0" smtClean="0">
                <a:latin typeface="Batang" pitchFamily="18" charset="-127"/>
                <a:ea typeface="Batang" pitchFamily="18" charset="-127"/>
              </a:rPr>
              <a:t>번호매기기</a:t>
            </a:r>
            <a:endParaRPr lang="en-US" altLang="ko-KR" sz="2000" b="1" dirty="0" smtClean="0">
              <a:latin typeface="Batang" pitchFamily="18" charset="-127"/>
              <a:ea typeface="Batang" pitchFamily="18" charset="-127"/>
            </a:endParaRPr>
          </a:p>
        </p:txBody>
      </p:sp>
      <p:sp>
        <p:nvSpPr>
          <p:cNvPr id="53" name="Rectangle 52"/>
          <p:cNvSpPr/>
          <p:nvPr/>
        </p:nvSpPr>
        <p:spPr>
          <a:xfrm>
            <a:off x="251520" y="1844824"/>
            <a:ext cx="1928826" cy="38384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600" b="1" dirty="0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글머리 기호 매기기</a:t>
            </a:r>
            <a:endParaRPr lang="en-US" sz="1600" b="1" dirty="0">
              <a:solidFill>
                <a:schemeClr val="tx1"/>
              </a:solidFill>
              <a:latin typeface="Batang" pitchFamily="18" charset="-127"/>
              <a:ea typeface="Batang" pitchFamily="18" charset="-127"/>
            </a:endParaRPr>
          </a:p>
        </p:txBody>
      </p:sp>
      <p:sp>
        <p:nvSpPr>
          <p:cNvPr id="56" name="Rectangle 55"/>
          <p:cNvSpPr/>
          <p:nvPr/>
        </p:nvSpPr>
        <p:spPr>
          <a:xfrm>
            <a:off x="2411760" y="1916832"/>
            <a:ext cx="1571636" cy="23982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600" b="1" dirty="0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번호</a:t>
            </a:r>
            <a:r>
              <a:rPr lang="ko-KR" altLang="en-US" sz="1600" b="1" dirty="0" smtClean="0">
                <a:solidFill>
                  <a:schemeClr val="tx1"/>
                </a:solidFill>
              </a:rPr>
              <a:t> </a:t>
            </a:r>
            <a:r>
              <a:rPr lang="ko-KR" altLang="en-US" sz="1600" b="1" dirty="0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매기기</a:t>
            </a:r>
            <a:endParaRPr lang="en-US" sz="1600" b="1" dirty="0">
              <a:solidFill>
                <a:schemeClr val="tx1"/>
              </a:solidFill>
              <a:latin typeface="Batang" pitchFamily="18" charset="-127"/>
              <a:ea typeface="Batang" pitchFamily="18" charset="-127"/>
            </a:endParaRPr>
          </a:p>
        </p:txBody>
      </p:sp>
      <p:sp>
        <p:nvSpPr>
          <p:cNvPr id="33" name="Subtitle 2"/>
          <p:cNvSpPr txBox="1">
            <a:spLocks/>
          </p:cNvSpPr>
          <p:nvPr/>
        </p:nvSpPr>
        <p:spPr>
          <a:xfrm>
            <a:off x="4211960" y="5949280"/>
            <a:ext cx="3168352" cy="76470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>
              <a:spcBef>
                <a:spcPct val="20000"/>
              </a:spcBef>
            </a:pPr>
            <a:r>
              <a:rPr lang="ko-KR" altLang="en-US" sz="1100" b="1" dirty="0" smtClean="0">
                <a:latin typeface="+mj-lt"/>
              </a:rPr>
              <a:t>양쪽맞춤은 텍스트를 </a:t>
            </a:r>
            <a:r>
              <a:rPr lang="ko-KR" altLang="en-US" sz="1100" b="1" dirty="0" smtClean="0">
                <a:latin typeface="+mj-lt"/>
              </a:rPr>
              <a:t>양쪽으로 맞추면 각 줄의 두 </a:t>
            </a:r>
            <a:r>
              <a:rPr lang="ko-KR" altLang="en-US" sz="1100" b="1" dirty="0" smtClean="0">
                <a:latin typeface="+mj-lt"/>
              </a:rPr>
              <a:t>가장자리가 양쪽 여백과 </a:t>
            </a:r>
            <a:r>
              <a:rPr lang="ko-KR" altLang="en-US" sz="1100" b="1" dirty="0" smtClean="0">
                <a:latin typeface="+mj-lt"/>
              </a:rPr>
              <a:t>맞춰지도록 단어 사이에 공백이 </a:t>
            </a:r>
            <a:r>
              <a:rPr lang="ko-KR" altLang="en-US" sz="1100" b="1" dirty="0" smtClean="0">
                <a:latin typeface="+mj-lt"/>
              </a:rPr>
              <a:t>추가</a:t>
            </a:r>
            <a:r>
              <a:rPr lang="en-US" altLang="ko-KR" sz="1100" b="1" dirty="0" smtClean="0">
                <a:latin typeface="+mj-lt"/>
              </a:rPr>
              <a:t>. </a:t>
            </a:r>
            <a:r>
              <a:rPr lang="ko-KR" altLang="en-US" sz="1100" b="1" dirty="0" smtClean="0">
                <a:latin typeface="+mj-lt"/>
              </a:rPr>
              <a:t>단락의 마지막  </a:t>
            </a:r>
            <a:r>
              <a:rPr lang="ko-KR" altLang="en-US" sz="1100" b="1" dirty="0" smtClean="0">
                <a:latin typeface="+mj-lt"/>
              </a:rPr>
              <a:t>줄은 왼쪽에 맞춰 </a:t>
            </a:r>
            <a:r>
              <a:rPr lang="ko-KR" altLang="en-US" sz="1100" b="1" dirty="0" smtClean="0">
                <a:latin typeface="+mj-lt"/>
              </a:rPr>
              <a:t>정렬되는 </a:t>
            </a:r>
            <a:r>
              <a:rPr kumimoji="0" lang="ko-KR" altLang="en-US" sz="11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방식</a:t>
            </a:r>
            <a:endParaRPr kumimoji="0" lang="en-US" sz="11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38" name="Slide Number Placeholder 23"/>
          <p:cNvSpPr>
            <a:spLocks noGrp="1"/>
          </p:cNvSpPr>
          <p:nvPr>
            <p:ph type="sldNum" sz="quarter" idx="4294967295"/>
          </p:nvPr>
        </p:nvSpPr>
        <p:spPr>
          <a:xfrm>
            <a:off x="8072463" y="6286521"/>
            <a:ext cx="714380" cy="571480"/>
          </a:xfrm>
          <a:prstGeom prst="rect">
            <a:avLst/>
          </a:prstGeom>
        </p:spPr>
        <p:txBody>
          <a:bodyPr/>
          <a:lstStyle/>
          <a:p>
            <a:fld id="{88056306-C977-46C9-B034-E4563BAAEACE}" type="slidenum">
              <a:rPr lang="en-US" smtClean="0"/>
              <a:pPr/>
              <a:t>11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323528" y="1247209"/>
            <a:ext cx="8820472" cy="5303165"/>
            <a:chOff x="565149" y="642918"/>
            <a:chExt cx="10624807" cy="6286537"/>
          </a:xfrm>
          <a:blipFill dpi="0" rotWithShape="1">
            <a:blip r:embed="rId2"/>
            <a:srcRect/>
            <a:tile tx="0" ty="0" sx="100000" sy="100000" flip="none" algn="tl"/>
          </a:blipFill>
          <a:effectLst/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79132" y="642918"/>
              <a:ext cx="2943224" cy="1743075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</p:pic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4" cstate="print">
              <a:lum bright="-4000" contrast="-6000"/>
            </a:blip>
            <a:stretch>
              <a:fillRect/>
            </a:stretch>
          </p:blipFill>
          <p:spPr>
            <a:xfrm>
              <a:off x="8330019" y="1141405"/>
              <a:ext cx="2859937" cy="4175752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  <a:effectLst>
              <a:outerShdw blurRad="50800" dist="50800" dir="12120000" algn="ctr" rotWithShape="0">
                <a:srgbClr val="000000">
                  <a:alpha val="43137"/>
                </a:srgbClr>
              </a:outerShdw>
            </a:effectLst>
          </p:spPr>
        </p:pic>
        <p:sp>
          <p:nvSpPr>
            <p:cNvPr id="32" name="Rectangle 31"/>
            <p:cNvSpPr/>
            <p:nvPr/>
          </p:nvSpPr>
          <p:spPr>
            <a:xfrm>
              <a:off x="5825222" y="2729214"/>
              <a:ext cx="2153640" cy="500067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sz="1600" b="1" dirty="0" smtClean="0">
                  <a:solidFill>
                    <a:schemeClr val="tx1"/>
                  </a:solidFill>
                  <a:latin typeface="Batang" pitchFamily="18" charset="-127"/>
                  <a:ea typeface="Batang" pitchFamily="18" charset="-127"/>
                </a:rPr>
                <a:t>새번호 서식 정의</a:t>
              </a:r>
              <a:endParaRPr lang="en-US" sz="1600" b="1" dirty="0">
                <a:solidFill>
                  <a:schemeClr val="tx1"/>
                </a:solidFill>
                <a:latin typeface="Batang" pitchFamily="18" charset="-127"/>
                <a:ea typeface="Batang" pitchFamily="18" charset="-127"/>
              </a:endParaRPr>
            </a:p>
          </p:txBody>
        </p:sp>
        <p:sp>
          <p:nvSpPr>
            <p:cNvPr id="31" name="Rectangle 30"/>
            <p:cNvSpPr/>
            <p:nvPr/>
          </p:nvSpPr>
          <p:spPr>
            <a:xfrm>
              <a:off x="3320425" y="6643703"/>
              <a:ext cx="1656646" cy="285752"/>
            </a:xfrm>
            <a:prstGeom prst="rect">
              <a:avLst/>
            </a:prstGeom>
            <a:grpFill/>
            <a:ln w="127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b="1" dirty="0">
                <a:solidFill>
                  <a:schemeClr val="tx1"/>
                </a:solidFill>
                <a:latin typeface="Batang" pitchFamily="18" charset="-127"/>
                <a:ea typeface="Batang" pitchFamily="18" charset="-127"/>
              </a:endParaRPr>
            </a:p>
          </p:txBody>
        </p:sp>
        <p:cxnSp>
          <p:nvCxnSpPr>
            <p:cNvPr id="24" name="Elbow Connector 23"/>
            <p:cNvCxnSpPr>
              <a:stCxn id="46" idx="1"/>
            </p:cNvCxnSpPr>
            <p:nvPr/>
          </p:nvCxnSpPr>
          <p:spPr>
            <a:xfrm rot="10800000" flipH="1" flipV="1">
              <a:off x="565149" y="2176381"/>
              <a:ext cx="83493" cy="1052899"/>
            </a:xfrm>
            <a:prstGeom prst="bentConnector4">
              <a:avLst>
                <a:gd name="adj1" fmla="val -317465"/>
                <a:gd name="adj2" fmla="val 56750"/>
              </a:avLst>
            </a:prstGeom>
            <a:grpFill/>
            <a:ln w="25400">
              <a:solidFill>
                <a:srgbClr val="C00000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483768" y="3429000"/>
            <a:ext cx="2304255" cy="322897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751512" y="3501008"/>
            <a:ext cx="2217453" cy="327142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87016" y="3501008"/>
            <a:ext cx="2037688" cy="2685382"/>
          </a:xfrm>
          <a:prstGeom prst="rect">
            <a:avLst/>
          </a:prstGeom>
        </p:spPr>
      </p:pic>
      <p:sp>
        <p:nvSpPr>
          <p:cNvPr id="4" name="Subtitle 2"/>
          <p:cNvSpPr txBox="1">
            <a:spLocks/>
          </p:cNvSpPr>
          <p:nvPr/>
        </p:nvSpPr>
        <p:spPr>
          <a:xfrm>
            <a:off x="33184" y="1507014"/>
            <a:ext cx="8286808" cy="5929354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514350" indent="-514350"/>
            <a:endParaRPr lang="en-US" sz="3800" b="1" dirty="0" smtClean="0"/>
          </a:p>
          <a:p>
            <a:pPr>
              <a:spcBef>
                <a:spcPct val="0"/>
              </a:spcBef>
              <a:defRPr/>
            </a:pPr>
            <a:endParaRPr lang="en-US" sz="4000" b="1" dirty="0" smtClean="0"/>
          </a:p>
          <a:p>
            <a:pPr lvl="0">
              <a:spcBef>
                <a:spcPct val="0"/>
              </a:spcBef>
              <a:defRPr/>
            </a:pPr>
            <a:endParaRPr lang="en-US" sz="4000" b="1" dirty="0" smtClean="0"/>
          </a:p>
          <a:p>
            <a:pPr>
              <a:spcBef>
                <a:spcPct val="0"/>
              </a:spcBef>
              <a:defRPr/>
            </a:pPr>
            <a:endParaRPr lang="en-US" sz="4000" b="1" dirty="0" smtClean="0"/>
          </a:p>
          <a:p>
            <a:pPr lvl="0" algn="ctr">
              <a:spcBef>
                <a:spcPct val="0"/>
              </a:spcBef>
              <a:defRPr/>
            </a:pPr>
            <a:endParaRPr lang="en-US" sz="4000" b="1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2411761" y="0"/>
            <a:ext cx="4464496" cy="584200"/>
          </a:xfrm>
          <a:prstGeom prst="rect">
            <a:avLst/>
          </a:prstGeom>
        </p:spPr>
        <p:txBody>
          <a:bodyPr vert="horz" anchor="b">
            <a:noAutofit/>
          </a:bodyPr>
          <a:lstStyle/>
          <a:p>
            <a:pPr algn="ctr"/>
            <a:r>
              <a:rPr lang="ko-KR" altLang="en-US" sz="2800" b="1" dirty="0" smtClean="0">
                <a:solidFill>
                  <a:srgbClr val="FF0000"/>
                </a:solidFill>
                <a:latin typeface="Batang" pitchFamily="18" charset="-127"/>
                <a:ea typeface="Batang" pitchFamily="18" charset="-127"/>
              </a:rPr>
              <a:t>글머리 기호</a:t>
            </a:r>
            <a:r>
              <a:rPr lang="en-US" altLang="ko-KR" sz="2800" b="1" dirty="0" smtClean="0">
                <a:solidFill>
                  <a:srgbClr val="FF0000"/>
                </a:solidFill>
                <a:latin typeface="Batang" pitchFamily="18" charset="-127"/>
                <a:ea typeface="Batang" pitchFamily="18" charset="-127"/>
              </a:rPr>
              <a:t>/</a:t>
            </a:r>
            <a:r>
              <a:rPr lang="ko-KR" altLang="en-US" sz="2800" b="1" dirty="0" smtClean="0">
                <a:solidFill>
                  <a:srgbClr val="FF0000"/>
                </a:solidFill>
                <a:latin typeface="Batang" pitchFamily="18" charset="-127"/>
                <a:ea typeface="Batang" pitchFamily="18" charset="-127"/>
              </a:rPr>
              <a:t>번호매기기</a:t>
            </a:r>
            <a:endParaRPr lang="en-US" sz="2800" b="1" dirty="0" smtClean="0">
              <a:solidFill>
                <a:srgbClr val="FF0000"/>
              </a:solidFill>
              <a:latin typeface="Batang" pitchFamily="18" charset="-127"/>
              <a:ea typeface="Batang" pitchFamily="18" charset="-127"/>
            </a:endParaRPr>
          </a:p>
        </p:txBody>
      </p:sp>
      <p:sp>
        <p:nvSpPr>
          <p:cNvPr id="6" name="Slide Number Placeholder 23"/>
          <p:cNvSpPr>
            <a:spLocks noGrp="1"/>
          </p:cNvSpPr>
          <p:nvPr>
            <p:ph type="sldNum" sz="quarter" idx="4294967295"/>
          </p:nvPr>
        </p:nvSpPr>
        <p:spPr>
          <a:xfrm>
            <a:off x="7819927" y="7200888"/>
            <a:ext cx="714380" cy="521208"/>
          </a:xfrm>
          <a:prstGeom prst="rect">
            <a:avLst/>
          </a:prstGeom>
        </p:spPr>
        <p:txBody>
          <a:bodyPr/>
          <a:lstStyle/>
          <a:p>
            <a:fld id="{88056306-C977-46C9-B034-E4563BAAEACE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14" name="Footer Placeholder 26"/>
          <p:cNvSpPr>
            <a:spLocks noGrp="1"/>
          </p:cNvSpPr>
          <p:nvPr>
            <p:ph type="ftr" sz="quarter" idx="4294967295"/>
          </p:nvPr>
        </p:nvSpPr>
        <p:spPr>
          <a:xfrm rot="5400000">
            <a:off x="6737651" y="4110216"/>
            <a:ext cx="3200400" cy="365760"/>
          </a:xfrm>
          <a:prstGeom prst="rect">
            <a:avLst/>
          </a:prstGeom>
        </p:spPr>
        <p:txBody>
          <a:bodyPr anchor="b"/>
          <a:lstStyle/>
          <a:p>
            <a:pPr algn="ctr"/>
            <a:r>
              <a:rPr lang="en-US" dirty="0" smtClean="0"/>
              <a:t>www.pjthe3.com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287016" y="3717032"/>
            <a:ext cx="928695" cy="216024"/>
          </a:xfrm>
          <a:prstGeom prst="rect">
            <a:avLst/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b="1" dirty="0">
              <a:solidFill>
                <a:schemeClr val="tx1"/>
              </a:solidFill>
              <a:latin typeface="Batang" pitchFamily="18" charset="-127"/>
              <a:ea typeface="Batang" pitchFamily="18" charset="-127"/>
            </a:endParaRPr>
          </a:p>
        </p:txBody>
      </p:sp>
      <p:sp>
        <p:nvSpPr>
          <p:cNvPr id="45" name="Rectangle 44"/>
          <p:cNvSpPr/>
          <p:nvPr/>
        </p:nvSpPr>
        <p:spPr>
          <a:xfrm>
            <a:off x="3131840" y="2924944"/>
            <a:ext cx="1285884" cy="2880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600" b="1" dirty="0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번호매기기</a:t>
            </a:r>
            <a:endParaRPr lang="en-US" sz="1600" b="1" dirty="0">
              <a:solidFill>
                <a:schemeClr val="tx1"/>
              </a:solidFill>
              <a:latin typeface="Batang" pitchFamily="18" charset="-127"/>
              <a:ea typeface="Batang" pitchFamily="18" charset="-127"/>
            </a:endParaRPr>
          </a:p>
        </p:txBody>
      </p:sp>
      <p:sp>
        <p:nvSpPr>
          <p:cNvPr id="46" name="Rectangle 45"/>
          <p:cNvSpPr/>
          <p:nvPr/>
        </p:nvSpPr>
        <p:spPr>
          <a:xfrm>
            <a:off x="323528" y="2420888"/>
            <a:ext cx="1928827" cy="23982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600" b="1" dirty="0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글머리 기호 매기기</a:t>
            </a:r>
            <a:endParaRPr lang="en-US" sz="1600" b="1" dirty="0">
              <a:solidFill>
                <a:schemeClr val="tx1"/>
              </a:solidFill>
              <a:latin typeface="Batang" pitchFamily="18" charset="-127"/>
              <a:ea typeface="Batang" pitchFamily="18" charset="-127"/>
            </a:endParaRPr>
          </a:p>
        </p:txBody>
      </p:sp>
      <p:sp>
        <p:nvSpPr>
          <p:cNvPr id="47" name="Rectangle 46"/>
          <p:cNvSpPr/>
          <p:nvPr/>
        </p:nvSpPr>
        <p:spPr>
          <a:xfrm>
            <a:off x="1187624" y="3284984"/>
            <a:ext cx="1065871" cy="50405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400" b="1" dirty="0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새 글머리 기호 정의</a:t>
            </a:r>
            <a:endParaRPr lang="en-US" sz="1400" b="1" dirty="0">
              <a:solidFill>
                <a:schemeClr val="tx1"/>
              </a:solidFill>
              <a:latin typeface="Batang" pitchFamily="18" charset="-127"/>
              <a:ea typeface="Batang" pitchFamily="18" charset="-127"/>
            </a:endParaRPr>
          </a:p>
        </p:txBody>
      </p:sp>
      <p:pic>
        <p:nvPicPr>
          <p:cNvPr id="22" name="그림 21" descr="글머리기호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3419872" y="548680"/>
            <a:ext cx="2304256" cy="731510"/>
          </a:xfrm>
          <a:prstGeom prst="rect">
            <a:avLst/>
          </a:prstGeom>
        </p:spPr>
      </p:pic>
      <p:cxnSp>
        <p:nvCxnSpPr>
          <p:cNvPr id="23" name="Straight Arrow Connector 52"/>
          <p:cNvCxnSpPr/>
          <p:nvPr/>
        </p:nvCxnSpPr>
        <p:spPr>
          <a:xfrm flipH="1">
            <a:off x="2123728" y="1052736"/>
            <a:ext cx="1411442" cy="238111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52"/>
          <p:cNvCxnSpPr/>
          <p:nvPr/>
        </p:nvCxnSpPr>
        <p:spPr>
          <a:xfrm flipH="1">
            <a:off x="3995936" y="1124744"/>
            <a:ext cx="576064" cy="1728192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52"/>
          <p:cNvCxnSpPr/>
          <p:nvPr/>
        </p:nvCxnSpPr>
        <p:spPr>
          <a:xfrm>
            <a:off x="5148064" y="1052736"/>
            <a:ext cx="2232248" cy="1008112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Rectangle 10"/>
          <p:cNvSpPr/>
          <p:nvPr/>
        </p:nvSpPr>
        <p:spPr>
          <a:xfrm>
            <a:off x="439417" y="3933056"/>
            <a:ext cx="532184" cy="144016"/>
          </a:xfrm>
          <a:prstGeom prst="rect">
            <a:avLst/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b="1" dirty="0">
              <a:solidFill>
                <a:schemeClr val="tx1"/>
              </a:solidFill>
              <a:latin typeface="Batang" pitchFamily="18" charset="-127"/>
              <a:ea typeface="Batang" pitchFamily="18" charset="-127"/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4788024" y="3501008"/>
            <a:ext cx="1403648" cy="288032"/>
          </a:xfrm>
          <a:prstGeom prst="rect">
            <a:avLst/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b="1" dirty="0">
              <a:solidFill>
                <a:schemeClr val="tx1"/>
              </a:solidFill>
              <a:latin typeface="Batang" pitchFamily="18" charset="-127"/>
              <a:ea typeface="Batang" pitchFamily="18" charset="-127"/>
            </a:endParaRPr>
          </a:p>
        </p:txBody>
      </p:sp>
      <p:cxnSp>
        <p:nvCxnSpPr>
          <p:cNvPr id="38" name="Elbow Connector 23"/>
          <p:cNvCxnSpPr/>
          <p:nvPr/>
        </p:nvCxnSpPr>
        <p:spPr>
          <a:xfrm rot="5400000" flipH="1" flipV="1">
            <a:off x="3059832" y="4509120"/>
            <a:ext cx="2448272" cy="1008112"/>
          </a:xfrm>
          <a:prstGeom prst="bentConnector3">
            <a:avLst>
              <a:gd name="adj1" fmla="val 50000"/>
            </a:avLst>
          </a:prstGeom>
          <a:ln w="25400">
            <a:solidFill>
              <a:srgbClr val="C0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Slide Number Placeholder 23"/>
          <p:cNvSpPr>
            <a:spLocks noGrp="1"/>
          </p:cNvSpPr>
          <p:nvPr>
            <p:ph type="sldNum" sz="quarter" idx="4294967295"/>
          </p:nvPr>
        </p:nvSpPr>
        <p:spPr>
          <a:xfrm>
            <a:off x="8072463" y="6286521"/>
            <a:ext cx="714380" cy="571480"/>
          </a:xfrm>
          <a:prstGeom prst="rect">
            <a:avLst/>
          </a:prstGeom>
        </p:spPr>
        <p:txBody>
          <a:bodyPr/>
          <a:lstStyle/>
          <a:p>
            <a:fld id="{88056306-C977-46C9-B034-E4563BAAEACE}" type="slidenum">
              <a:rPr lang="en-US" smtClean="0"/>
              <a:pPr/>
              <a:t>12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" name="Picture 73" descr="PARAGRAPH1-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55576" y="2420888"/>
            <a:ext cx="2736304" cy="3506366"/>
          </a:xfrm>
          <a:prstGeom prst="rect">
            <a:avLst/>
          </a:prstGeom>
        </p:spPr>
      </p:pic>
      <p:pic>
        <p:nvPicPr>
          <p:cNvPr id="40" name="Picture 39" descr="PARAGRAPH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979712" y="836712"/>
            <a:ext cx="3816424" cy="1055925"/>
          </a:xfrm>
          <a:prstGeom prst="rect">
            <a:avLst/>
          </a:prstGeom>
        </p:spPr>
      </p:pic>
      <p:cxnSp>
        <p:nvCxnSpPr>
          <p:cNvPr id="45" name="Straight Arrow Connector 44"/>
          <p:cNvCxnSpPr/>
          <p:nvPr/>
        </p:nvCxnSpPr>
        <p:spPr>
          <a:xfrm>
            <a:off x="3779912" y="764704"/>
            <a:ext cx="72008" cy="216024"/>
          </a:xfrm>
          <a:prstGeom prst="straightConnector1">
            <a:avLst/>
          </a:prstGeom>
          <a:ln w="127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5984" y="0"/>
            <a:ext cx="4500595" cy="428627"/>
          </a:xfrm>
        </p:spPr>
        <p:txBody>
          <a:bodyPr>
            <a:noAutofit/>
          </a:bodyPr>
          <a:lstStyle/>
          <a:p>
            <a:r>
              <a:rPr lang="ko-KR" altLang="en-US" sz="2800" b="1" dirty="0" smtClean="0">
                <a:solidFill>
                  <a:srgbClr val="FF0000"/>
                </a:solidFill>
                <a:latin typeface="Batang" pitchFamily="18" charset="-127"/>
                <a:ea typeface="Batang" pitchFamily="18" charset="-127"/>
              </a:rPr>
              <a:t>단락서식</a:t>
            </a:r>
            <a:endParaRPr lang="en-US" sz="2800" b="1" dirty="0">
              <a:solidFill>
                <a:srgbClr val="FF0000"/>
              </a:solidFill>
              <a:latin typeface="Batang" pitchFamily="18" charset="-127"/>
              <a:ea typeface="Batang" pitchFamily="18" charset="-127"/>
            </a:endParaRPr>
          </a:p>
        </p:txBody>
      </p:sp>
      <p:sp>
        <p:nvSpPr>
          <p:cNvPr id="35" name="Slide Number Placeholder 23"/>
          <p:cNvSpPr>
            <a:spLocks noGrp="1"/>
          </p:cNvSpPr>
          <p:nvPr>
            <p:ph type="sldNum" sz="quarter" idx="4294967295"/>
          </p:nvPr>
        </p:nvSpPr>
        <p:spPr>
          <a:xfrm>
            <a:off x="8072463" y="6286521"/>
            <a:ext cx="714380" cy="571480"/>
          </a:xfrm>
          <a:prstGeom prst="rect">
            <a:avLst/>
          </a:prstGeom>
        </p:spPr>
        <p:txBody>
          <a:bodyPr/>
          <a:lstStyle/>
          <a:p>
            <a:fld id="{88056306-C977-46C9-B034-E4563BAAEACE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55" name="Rectangle 54"/>
          <p:cNvSpPr/>
          <p:nvPr/>
        </p:nvSpPr>
        <p:spPr>
          <a:xfrm>
            <a:off x="827584" y="2780928"/>
            <a:ext cx="357191" cy="14401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b="1" dirty="0">
              <a:solidFill>
                <a:schemeClr val="tx1"/>
              </a:solidFill>
              <a:latin typeface="Batang" pitchFamily="18" charset="-127"/>
              <a:ea typeface="Batang" pitchFamily="18" charset="-127"/>
            </a:endParaRPr>
          </a:p>
        </p:txBody>
      </p:sp>
      <p:sp>
        <p:nvSpPr>
          <p:cNvPr id="56" name="Rectangle 55"/>
          <p:cNvSpPr/>
          <p:nvPr/>
        </p:nvSpPr>
        <p:spPr>
          <a:xfrm>
            <a:off x="845326" y="3371691"/>
            <a:ext cx="558322" cy="20132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b="1" dirty="0">
              <a:solidFill>
                <a:schemeClr val="tx1"/>
              </a:solidFill>
              <a:latin typeface="Batang" pitchFamily="18" charset="-127"/>
              <a:ea typeface="Batang" pitchFamily="18" charset="-127"/>
            </a:endParaRPr>
          </a:p>
        </p:txBody>
      </p:sp>
      <p:sp>
        <p:nvSpPr>
          <p:cNvPr id="58" name="Rectangle 57"/>
          <p:cNvSpPr/>
          <p:nvPr/>
        </p:nvSpPr>
        <p:spPr>
          <a:xfrm>
            <a:off x="2051720" y="4293096"/>
            <a:ext cx="663463" cy="14287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b="1" dirty="0">
              <a:solidFill>
                <a:schemeClr val="tx1"/>
              </a:solidFill>
              <a:latin typeface="Batang" pitchFamily="18" charset="-127"/>
              <a:ea typeface="Batang" pitchFamily="18" charset="-127"/>
            </a:endParaRPr>
          </a:p>
        </p:txBody>
      </p:sp>
      <p:sp>
        <p:nvSpPr>
          <p:cNvPr id="59" name="Rectangle 58"/>
          <p:cNvSpPr/>
          <p:nvPr/>
        </p:nvSpPr>
        <p:spPr>
          <a:xfrm>
            <a:off x="827584" y="4149080"/>
            <a:ext cx="357191" cy="14287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b="1" dirty="0">
              <a:solidFill>
                <a:schemeClr val="tx1"/>
              </a:solidFill>
              <a:latin typeface="Batang" pitchFamily="18" charset="-127"/>
              <a:ea typeface="Batang" pitchFamily="18" charset="-127"/>
            </a:endParaRPr>
          </a:p>
        </p:txBody>
      </p:sp>
      <p:sp>
        <p:nvSpPr>
          <p:cNvPr id="62" name="Rectangle 61"/>
          <p:cNvSpPr/>
          <p:nvPr/>
        </p:nvSpPr>
        <p:spPr>
          <a:xfrm>
            <a:off x="1" y="2709490"/>
            <a:ext cx="642943" cy="28575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600" b="1" dirty="0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일반</a:t>
            </a:r>
            <a:endParaRPr lang="en-US" sz="1600" b="1" dirty="0">
              <a:solidFill>
                <a:schemeClr val="tx1"/>
              </a:solidFill>
              <a:latin typeface="Batang" pitchFamily="18" charset="-127"/>
              <a:ea typeface="Batang" pitchFamily="18" charset="-127"/>
            </a:endParaRPr>
          </a:p>
        </p:txBody>
      </p:sp>
      <p:sp>
        <p:nvSpPr>
          <p:cNvPr id="63" name="Rectangle 62"/>
          <p:cNvSpPr/>
          <p:nvPr/>
        </p:nvSpPr>
        <p:spPr>
          <a:xfrm>
            <a:off x="1" y="3352432"/>
            <a:ext cx="714380" cy="21431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000" b="1" dirty="0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들여쓰기</a:t>
            </a:r>
            <a:endParaRPr lang="en-US" sz="1000" b="1" dirty="0">
              <a:solidFill>
                <a:schemeClr val="tx1"/>
              </a:solidFill>
              <a:latin typeface="Batang" pitchFamily="18" charset="-127"/>
              <a:ea typeface="Batang" pitchFamily="18" charset="-127"/>
            </a:endParaRPr>
          </a:p>
        </p:txBody>
      </p:sp>
      <p:sp>
        <p:nvSpPr>
          <p:cNvPr id="67" name="Rectangle 66"/>
          <p:cNvSpPr/>
          <p:nvPr/>
        </p:nvSpPr>
        <p:spPr>
          <a:xfrm>
            <a:off x="0" y="3995374"/>
            <a:ext cx="611561" cy="28575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600" b="1" dirty="0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간격</a:t>
            </a:r>
            <a:endParaRPr lang="en-US" sz="1600" b="1" dirty="0">
              <a:solidFill>
                <a:schemeClr val="tx1"/>
              </a:solidFill>
              <a:latin typeface="Batang" pitchFamily="18" charset="-127"/>
              <a:ea typeface="Batang" pitchFamily="18" charset="-127"/>
            </a:endParaRPr>
          </a:p>
        </p:txBody>
      </p:sp>
      <p:sp>
        <p:nvSpPr>
          <p:cNvPr id="70" name="Rectangle 69"/>
          <p:cNvSpPr/>
          <p:nvPr/>
        </p:nvSpPr>
        <p:spPr>
          <a:xfrm>
            <a:off x="3347864" y="4005064"/>
            <a:ext cx="785819" cy="28575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600" b="1" dirty="0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줄간격</a:t>
            </a:r>
            <a:endParaRPr lang="en-US" sz="1600" b="1" dirty="0">
              <a:solidFill>
                <a:schemeClr val="tx1"/>
              </a:solidFill>
              <a:latin typeface="Batang" pitchFamily="18" charset="-127"/>
              <a:ea typeface="Batang" pitchFamily="18" charset="-127"/>
            </a:endParaRPr>
          </a:p>
        </p:txBody>
      </p:sp>
      <p:cxnSp>
        <p:nvCxnSpPr>
          <p:cNvPr id="73" name="Straight Arrow Connector 72"/>
          <p:cNvCxnSpPr>
            <a:stCxn id="62" idx="3"/>
          </p:cNvCxnSpPr>
          <p:nvPr/>
        </p:nvCxnSpPr>
        <p:spPr>
          <a:xfrm>
            <a:off x="642944" y="2852366"/>
            <a:ext cx="184640" cy="570"/>
          </a:xfrm>
          <a:prstGeom prst="straightConnector1">
            <a:avLst/>
          </a:prstGeom>
          <a:ln w="127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Arrow Connector 76"/>
          <p:cNvCxnSpPr/>
          <p:nvPr/>
        </p:nvCxnSpPr>
        <p:spPr>
          <a:xfrm flipV="1">
            <a:off x="714349" y="3459589"/>
            <a:ext cx="142908" cy="35720"/>
          </a:xfrm>
          <a:prstGeom prst="straightConnector1">
            <a:avLst/>
          </a:prstGeom>
          <a:ln w="127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Arrow Connector 78"/>
          <p:cNvCxnSpPr>
            <a:stCxn id="67" idx="3"/>
            <a:endCxn id="59" idx="1"/>
          </p:cNvCxnSpPr>
          <p:nvPr/>
        </p:nvCxnSpPr>
        <p:spPr>
          <a:xfrm>
            <a:off x="611561" y="4138250"/>
            <a:ext cx="216023" cy="82268"/>
          </a:xfrm>
          <a:prstGeom prst="straightConnector1">
            <a:avLst/>
          </a:prstGeom>
          <a:ln w="127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Straight Arrow Connector 79"/>
          <p:cNvCxnSpPr/>
          <p:nvPr/>
        </p:nvCxnSpPr>
        <p:spPr>
          <a:xfrm flipH="1">
            <a:off x="2690103" y="4112221"/>
            <a:ext cx="657762" cy="119126"/>
          </a:xfrm>
          <a:prstGeom prst="straightConnector1">
            <a:avLst/>
          </a:prstGeom>
          <a:ln w="127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2" name="Rectangle 81"/>
          <p:cNvSpPr/>
          <p:nvPr/>
        </p:nvSpPr>
        <p:spPr>
          <a:xfrm>
            <a:off x="4139952" y="3212976"/>
            <a:ext cx="4714908" cy="20005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sz="1400" b="1" dirty="0" smtClean="0">
                <a:latin typeface="Batang" pitchFamily="18" charset="-127"/>
                <a:ea typeface="Batang" pitchFamily="18" charset="-127"/>
              </a:rPr>
              <a:t>일반        </a:t>
            </a:r>
            <a:r>
              <a:rPr lang="ko-KR" altLang="en-US" sz="1400" b="1" dirty="0" smtClean="0">
                <a:latin typeface="Batang" pitchFamily="18" charset="-127"/>
                <a:ea typeface="Batang" pitchFamily="18" charset="-127"/>
              </a:rPr>
              <a:t>               </a:t>
            </a:r>
            <a:r>
              <a:rPr lang="en-US" altLang="ko-KR" sz="1400" b="1" dirty="0" smtClean="0">
                <a:latin typeface="Batang" pitchFamily="18" charset="-127"/>
                <a:ea typeface="Batang" pitchFamily="18" charset="-127"/>
              </a:rPr>
              <a:t>:  </a:t>
            </a:r>
            <a:r>
              <a:rPr lang="ko-KR" altLang="en-US" sz="1400" b="1" dirty="0" smtClean="0">
                <a:latin typeface="Batang" pitchFamily="18" charset="-127"/>
                <a:ea typeface="Batang" pitchFamily="18" charset="-127"/>
              </a:rPr>
              <a:t>맞춤</a:t>
            </a:r>
            <a:r>
              <a:rPr lang="en-US" altLang="ko-KR" sz="1400" b="1" dirty="0" smtClean="0">
                <a:latin typeface="Batang" pitchFamily="18" charset="-127"/>
                <a:ea typeface="Batang" pitchFamily="18" charset="-127"/>
              </a:rPr>
              <a:t>(</a:t>
            </a:r>
            <a:r>
              <a:rPr lang="ko-KR" altLang="en-US" sz="1400" b="1" dirty="0" smtClean="0">
                <a:latin typeface="Batang" pitchFamily="18" charset="-127"/>
                <a:ea typeface="Batang" pitchFamily="18" charset="-127"/>
              </a:rPr>
              <a:t>오른쪽</a:t>
            </a:r>
            <a:r>
              <a:rPr lang="en-US" altLang="ko-KR" sz="1400" b="1" dirty="0" smtClean="0">
                <a:latin typeface="Batang" pitchFamily="18" charset="-127"/>
                <a:ea typeface="Batang" pitchFamily="18" charset="-127"/>
              </a:rPr>
              <a:t>,</a:t>
            </a:r>
            <a:r>
              <a:rPr lang="ko-KR" altLang="en-US" sz="1400" b="1" dirty="0" smtClean="0">
                <a:latin typeface="Batang" pitchFamily="18" charset="-127"/>
                <a:ea typeface="Batang" pitchFamily="18" charset="-127"/>
              </a:rPr>
              <a:t>가운데 </a:t>
            </a:r>
            <a:r>
              <a:rPr lang="en-US" altLang="ko-KR" sz="1400" b="1" dirty="0" smtClean="0">
                <a:latin typeface="Batang" pitchFamily="18" charset="-127"/>
                <a:ea typeface="Batang" pitchFamily="18" charset="-127"/>
              </a:rPr>
              <a:t>,</a:t>
            </a:r>
            <a:r>
              <a:rPr lang="ko-KR" altLang="en-US" sz="1400" b="1" dirty="0" smtClean="0">
                <a:latin typeface="Batang" pitchFamily="18" charset="-127"/>
                <a:ea typeface="Batang" pitchFamily="18" charset="-127"/>
              </a:rPr>
              <a:t>왼쪽</a:t>
            </a:r>
            <a:r>
              <a:rPr lang="en-US" altLang="ko-KR" sz="1400" b="1" dirty="0" smtClean="0">
                <a:latin typeface="Batang" pitchFamily="18" charset="-127"/>
                <a:ea typeface="Batang" pitchFamily="18" charset="-127"/>
              </a:rPr>
              <a:t>,</a:t>
            </a:r>
            <a:r>
              <a:rPr lang="ko-KR" altLang="en-US" sz="1400" b="1" dirty="0" smtClean="0">
                <a:latin typeface="Batang" pitchFamily="18" charset="-127"/>
                <a:ea typeface="Batang" pitchFamily="18" charset="-127"/>
              </a:rPr>
              <a:t>양쪽</a:t>
            </a:r>
            <a:r>
              <a:rPr lang="en-US" altLang="ko-KR" sz="1400" b="1" dirty="0" smtClean="0">
                <a:latin typeface="Batang" pitchFamily="18" charset="-127"/>
                <a:ea typeface="Batang" pitchFamily="18" charset="-127"/>
              </a:rPr>
              <a:t>)</a:t>
            </a:r>
          </a:p>
          <a:p>
            <a:r>
              <a:rPr lang="ko-KR" altLang="en-US" sz="1400" b="1" dirty="0" smtClean="0">
                <a:latin typeface="Batang" pitchFamily="18" charset="-127"/>
                <a:ea typeface="Batang" pitchFamily="18" charset="-127"/>
              </a:rPr>
              <a:t>들여쓰기                 </a:t>
            </a:r>
            <a:r>
              <a:rPr lang="en-US" altLang="ko-KR" sz="1400" b="1" dirty="0" smtClean="0">
                <a:latin typeface="Batang" pitchFamily="18" charset="-127"/>
                <a:ea typeface="Batang" pitchFamily="18" charset="-127"/>
              </a:rPr>
              <a:t>:  </a:t>
            </a:r>
            <a:r>
              <a:rPr lang="ko-KR" altLang="en-US" sz="1400" b="1" dirty="0" smtClean="0">
                <a:latin typeface="Batang" pitchFamily="18" charset="-127"/>
                <a:ea typeface="Batang" pitchFamily="18" charset="-127"/>
              </a:rPr>
              <a:t>단락전체를 오른쪽</a:t>
            </a:r>
            <a:r>
              <a:rPr lang="en-US" altLang="ko-KR" sz="1400" b="1" dirty="0" smtClean="0">
                <a:latin typeface="Batang" pitchFamily="18" charset="-127"/>
                <a:ea typeface="Batang" pitchFamily="18" charset="-127"/>
              </a:rPr>
              <a:t>,</a:t>
            </a:r>
            <a:r>
              <a:rPr lang="ko-KR" altLang="en-US" sz="1400" b="1" dirty="0" smtClean="0">
                <a:latin typeface="Batang" pitchFamily="18" charset="-127"/>
                <a:ea typeface="Batang" pitchFamily="18" charset="-127"/>
              </a:rPr>
              <a:t>왼쪽으로</a:t>
            </a:r>
            <a:endParaRPr lang="en-US" altLang="ko-KR" sz="1400" b="1" dirty="0" smtClean="0">
              <a:latin typeface="Batang" pitchFamily="18" charset="-127"/>
              <a:ea typeface="Batang" pitchFamily="18" charset="-127"/>
            </a:endParaRPr>
          </a:p>
          <a:p>
            <a:r>
              <a:rPr lang="en-US" altLang="ko-KR" sz="1400" b="1" dirty="0" smtClean="0">
                <a:latin typeface="Batang" pitchFamily="18" charset="-127"/>
                <a:ea typeface="Batang" pitchFamily="18" charset="-127"/>
              </a:rPr>
              <a:t> </a:t>
            </a:r>
            <a:r>
              <a:rPr lang="ko-KR" altLang="en-US" sz="1400" b="1" dirty="0" err="1" smtClean="0">
                <a:latin typeface="Batang" pitchFamily="18" charset="-127"/>
                <a:ea typeface="Batang" pitchFamily="18" charset="-127"/>
              </a:rPr>
              <a:t>첫줄</a:t>
            </a:r>
            <a:r>
              <a:rPr lang="en-US" altLang="ko-KR" sz="1400" b="1" dirty="0" smtClean="0">
                <a:latin typeface="Batang" pitchFamily="18" charset="-127"/>
                <a:ea typeface="Batang" pitchFamily="18" charset="-127"/>
              </a:rPr>
              <a:t>   </a:t>
            </a:r>
            <a:r>
              <a:rPr lang="ko-KR" altLang="en-US" sz="1400" b="1" dirty="0" smtClean="0">
                <a:latin typeface="Batang" pitchFamily="18" charset="-127"/>
                <a:ea typeface="Batang" pitchFamily="18" charset="-127"/>
              </a:rPr>
              <a:t>들여쓰기</a:t>
            </a:r>
            <a:r>
              <a:rPr lang="en-US" altLang="ko-KR" sz="1400" b="1" dirty="0" smtClean="0">
                <a:latin typeface="Batang" pitchFamily="18" charset="-127"/>
                <a:ea typeface="Batang" pitchFamily="18" charset="-127"/>
              </a:rPr>
              <a:t>       :  </a:t>
            </a:r>
            <a:r>
              <a:rPr lang="ko-KR" altLang="en-US" sz="1400" b="1" dirty="0" smtClean="0">
                <a:latin typeface="Batang" pitchFamily="18" charset="-127"/>
                <a:ea typeface="Batang" pitchFamily="18" charset="-127"/>
              </a:rPr>
              <a:t>단락의 첫 줄만  들여쓰기</a:t>
            </a:r>
            <a:endParaRPr lang="en-US" altLang="ko-KR" sz="1400" b="1" dirty="0" smtClean="0">
              <a:latin typeface="Batang" pitchFamily="18" charset="-127"/>
              <a:ea typeface="Batang" pitchFamily="18" charset="-127"/>
            </a:endParaRPr>
          </a:p>
          <a:p>
            <a:r>
              <a:rPr lang="en-US" altLang="ko-KR" sz="1400" b="1" dirty="0" smtClean="0">
                <a:latin typeface="Batang" pitchFamily="18" charset="-127"/>
                <a:ea typeface="Batang" pitchFamily="18" charset="-127"/>
              </a:rPr>
              <a:t> </a:t>
            </a:r>
            <a:r>
              <a:rPr lang="ko-KR" altLang="en-US" sz="1400" b="1" dirty="0" err="1" smtClean="0">
                <a:latin typeface="Batang" pitchFamily="18" charset="-127"/>
                <a:ea typeface="Batang" pitchFamily="18" charset="-127"/>
              </a:rPr>
              <a:t>첫줄</a:t>
            </a:r>
            <a:r>
              <a:rPr lang="ko-KR" altLang="en-US" sz="1400" b="1" dirty="0" smtClean="0">
                <a:latin typeface="Batang" pitchFamily="18" charset="-127"/>
                <a:ea typeface="Batang" pitchFamily="18" charset="-127"/>
              </a:rPr>
              <a:t> </a:t>
            </a:r>
            <a:r>
              <a:rPr lang="en-US" altLang="ko-KR" sz="1400" b="1" dirty="0" smtClean="0">
                <a:latin typeface="Batang" pitchFamily="18" charset="-127"/>
                <a:ea typeface="Batang" pitchFamily="18" charset="-127"/>
              </a:rPr>
              <a:t> </a:t>
            </a:r>
            <a:r>
              <a:rPr lang="ko-KR" altLang="en-US" sz="1400" b="1" dirty="0" err="1" smtClean="0">
                <a:latin typeface="Batang" pitchFamily="18" charset="-127"/>
                <a:ea typeface="Batang" pitchFamily="18" charset="-127"/>
              </a:rPr>
              <a:t>내어쓰기</a:t>
            </a:r>
            <a:r>
              <a:rPr lang="ko-KR" altLang="en-US" sz="1400" b="1" dirty="0" smtClean="0">
                <a:latin typeface="Batang" pitchFamily="18" charset="-127"/>
                <a:ea typeface="Batang" pitchFamily="18" charset="-127"/>
              </a:rPr>
              <a:t>      </a:t>
            </a:r>
            <a:r>
              <a:rPr lang="en-US" altLang="ko-KR" sz="1400" b="1" dirty="0" smtClean="0">
                <a:latin typeface="Batang" pitchFamily="18" charset="-127"/>
                <a:ea typeface="Batang" pitchFamily="18" charset="-127"/>
              </a:rPr>
              <a:t> </a:t>
            </a:r>
            <a:r>
              <a:rPr lang="en-US" altLang="ko-KR" sz="1400" b="1" dirty="0" smtClean="0">
                <a:latin typeface="Batang" pitchFamily="18" charset="-127"/>
                <a:ea typeface="Batang" pitchFamily="18" charset="-127"/>
              </a:rPr>
              <a:t>:  </a:t>
            </a:r>
            <a:r>
              <a:rPr lang="ko-KR" altLang="en-US" sz="1400" b="1" dirty="0" smtClean="0">
                <a:latin typeface="Batang" pitchFamily="18" charset="-127"/>
                <a:ea typeface="Batang" pitchFamily="18" charset="-127"/>
              </a:rPr>
              <a:t>단락의 첫 줄만  </a:t>
            </a:r>
            <a:r>
              <a:rPr lang="ko-KR" altLang="en-US" sz="1400" b="1" dirty="0" err="1" smtClean="0">
                <a:latin typeface="Batang" pitchFamily="18" charset="-127"/>
                <a:ea typeface="Batang" pitchFamily="18" charset="-127"/>
              </a:rPr>
              <a:t>내어쓰기</a:t>
            </a:r>
            <a:endParaRPr lang="en-US" altLang="ko-KR" sz="1400" b="1" dirty="0" smtClean="0">
              <a:latin typeface="Batang" pitchFamily="18" charset="-127"/>
              <a:ea typeface="Batang" pitchFamily="18" charset="-127"/>
            </a:endParaRPr>
          </a:p>
          <a:p>
            <a:r>
              <a:rPr lang="ko-KR" altLang="en-US" sz="1400" b="1" dirty="0" smtClean="0">
                <a:latin typeface="Batang" pitchFamily="18" charset="-127"/>
                <a:ea typeface="Batang" pitchFamily="18" charset="-127"/>
              </a:rPr>
              <a:t>간격</a:t>
            </a:r>
            <a:r>
              <a:rPr lang="en-US" altLang="ko-KR" sz="1400" b="1" dirty="0" smtClean="0">
                <a:latin typeface="Batang" pitchFamily="18" charset="-127"/>
                <a:ea typeface="Batang" pitchFamily="18" charset="-127"/>
              </a:rPr>
              <a:t>(</a:t>
            </a:r>
            <a:r>
              <a:rPr lang="ko-KR" altLang="en-US" sz="1400" b="1" dirty="0" smtClean="0">
                <a:latin typeface="Batang" pitchFamily="18" charset="-127"/>
                <a:ea typeface="Batang" pitchFamily="18" charset="-127"/>
              </a:rPr>
              <a:t>단락앞</a:t>
            </a:r>
            <a:r>
              <a:rPr lang="en-US" altLang="ko-KR" sz="1400" b="1" dirty="0" smtClean="0">
                <a:latin typeface="Batang" pitchFamily="18" charset="-127"/>
                <a:ea typeface="Batang" pitchFamily="18" charset="-127"/>
              </a:rPr>
              <a:t>/</a:t>
            </a:r>
            <a:r>
              <a:rPr lang="ko-KR" altLang="en-US" sz="1400" b="1" dirty="0" smtClean="0">
                <a:latin typeface="Batang" pitchFamily="18" charset="-127"/>
                <a:ea typeface="Batang" pitchFamily="18" charset="-127"/>
              </a:rPr>
              <a:t>단락뒤</a:t>
            </a:r>
            <a:r>
              <a:rPr lang="en-US" altLang="ko-KR" sz="1400" b="1" dirty="0" smtClean="0">
                <a:latin typeface="Batang" pitchFamily="18" charset="-127"/>
                <a:ea typeface="Batang" pitchFamily="18" charset="-127"/>
              </a:rPr>
              <a:t>)  : </a:t>
            </a:r>
            <a:r>
              <a:rPr lang="ko-KR" altLang="en-US" sz="1400" b="1" dirty="0" smtClean="0">
                <a:latin typeface="Batang" pitchFamily="18" charset="-127"/>
                <a:ea typeface="Batang" pitchFamily="18" charset="-127"/>
              </a:rPr>
              <a:t>단락앞</a:t>
            </a:r>
            <a:r>
              <a:rPr lang="en-US" altLang="ko-KR" sz="1400" b="1" dirty="0" smtClean="0">
                <a:latin typeface="Batang" pitchFamily="18" charset="-127"/>
                <a:ea typeface="Batang" pitchFamily="18" charset="-127"/>
              </a:rPr>
              <a:t>(</a:t>
            </a:r>
            <a:r>
              <a:rPr lang="ko-KR" altLang="en-US" sz="1400" b="1" dirty="0" smtClean="0">
                <a:latin typeface="Batang" pitchFamily="18" charset="-127"/>
                <a:ea typeface="Batang" pitchFamily="18" charset="-127"/>
              </a:rPr>
              <a:t>위</a:t>
            </a:r>
            <a:r>
              <a:rPr lang="en-US" altLang="ko-KR" sz="1400" b="1" dirty="0" smtClean="0">
                <a:latin typeface="Batang" pitchFamily="18" charset="-127"/>
                <a:ea typeface="Batang" pitchFamily="18" charset="-127"/>
              </a:rPr>
              <a:t>)</a:t>
            </a:r>
            <a:r>
              <a:rPr lang="ko-KR" altLang="en-US" sz="1400" b="1" dirty="0" smtClean="0">
                <a:latin typeface="Batang" pitchFamily="18" charset="-127"/>
                <a:ea typeface="Batang" pitchFamily="18" charset="-127"/>
              </a:rPr>
              <a:t>이나 단락뒤</a:t>
            </a:r>
            <a:r>
              <a:rPr lang="en-US" altLang="ko-KR" sz="1400" b="1" dirty="0" smtClean="0">
                <a:latin typeface="Batang" pitchFamily="18" charset="-127"/>
                <a:ea typeface="Batang" pitchFamily="18" charset="-127"/>
              </a:rPr>
              <a:t>(</a:t>
            </a:r>
            <a:r>
              <a:rPr lang="ko-KR" altLang="en-US" sz="1400" b="1" dirty="0" smtClean="0">
                <a:latin typeface="Batang" pitchFamily="18" charset="-127"/>
                <a:ea typeface="Batang" pitchFamily="18" charset="-127"/>
              </a:rPr>
              <a:t>아래</a:t>
            </a:r>
            <a:r>
              <a:rPr lang="en-US" altLang="ko-KR" sz="1400" b="1" dirty="0" smtClean="0">
                <a:latin typeface="Batang" pitchFamily="18" charset="-127"/>
                <a:ea typeface="Batang" pitchFamily="18" charset="-127"/>
              </a:rPr>
              <a:t>)</a:t>
            </a:r>
            <a:r>
              <a:rPr lang="ko-KR" altLang="en-US" sz="1400" b="1" dirty="0" smtClean="0">
                <a:latin typeface="Batang" pitchFamily="18" charset="-127"/>
                <a:ea typeface="Batang" pitchFamily="18" charset="-127"/>
              </a:rPr>
              <a:t> 간격 조절</a:t>
            </a:r>
            <a:endParaRPr lang="en-US" altLang="ko-KR" sz="1400" b="1" dirty="0" smtClean="0">
              <a:latin typeface="Batang" pitchFamily="18" charset="-127"/>
              <a:ea typeface="Batang" pitchFamily="18" charset="-127"/>
            </a:endParaRPr>
          </a:p>
          <a:p>
            <a:r>
              <a:rPr lang="ko-KR" altLang="en-US" sz="1400" b="1" dirty="0" smtClean="0">
                <a:latin typeface="Batang" pitchFamily="18" charset="-127"/>
                <a:ea typeface="Batang" pitchFamily="18" charset="-127"/>
              </a:rPr>
              <a:t>줄간격                    </a:t>
            </a:r>
            <a:r>
              <a:rPr lang="en-US" altLang="ko-KR" sz="1400" b="1" dirty="0" smtClean="0">
                <a:latin typeface="Batang" pitchFamily="18" charset="-127"/>
                <a:ea typeface="Batang" pitchFamily="18" charset="-127"/>
              </a:rPr>
              <a:t>: </a:t>
            </a:r>
            <a:r>
              <a:rPr lang="ko-KR" altLang="en-US" sz="1400" b="1" dirty="0" smtClean="0">
                <a:latin typeface="Batang" pitchFamily="18" charset="-127"/>
                <a:ea typeface="Batang" pitchFamily="18" charset="-127"/>
              </a:rPr>
              <a:t>선택된  모든 텍스트의 </a:t>
            </a:r>
            <a:r>
              <a:rPr lang="ko-KR" altLang="en-US" sz="1400" b="1" dirty="0" smtClean="0">
                <a:latin typeface="Batang" pitchFamily="18" charset="-127"/>
                <a:ea typeface="Batang" pitchFamily="18" charset="-127"/>
              </a:rPr>
              <a:t> </a:t>
            </a:r>
            <a:r>
              <a:rPr lang="ko-KR" altLang="en-US" sz="1400" b="1" dirty="0" err="1" smtClean="0">
                <a:latin typeface="Batang" pitchFamily="18" charset="-127"/>
                <a:ea typeface="Batang" pitchFamily="18" charset="-127"/>
              </a:rPr>
              <a:t>줄간격</a:t>
            </a:r>
            <a:endParaRPr lang="en-US" altLang="ko-KR" sz="1400" b="1" dirty="0" smtClean="0">
              <a:latin typeface="Batang" pitchFamily="18" charset="-127"/>
              <a:ea typeface="Batang" pitchFamily="18" charset="-127"/>
            </a:endParaRPr>
          </a:p>
          <a:p>
            <a:endParaRPr lang="en-US" altLang="ko-KR" sz="1200" b="1" dirty="0" smtClean="0">
              <a:latin typeface="Batang" pitchFamily="18" charset="-127"/>
              <a:ea typeface="Batang" pitchFamily="18" charset="-127"/>
            </a:endParaRPr>
          </a:p>
          <a:p>
            <a:endParaRPr lang="en-US" sz="1400" b="1" dirty="0">
              <a:latin typeface="Batang" pitchFamily="18" charset="-127"/>
              <a:ea typeface="Batang" pitchFamily="18" charset="-127"/>
            </a:endParaRPr>
          </a:p>
        </p:txBody>
      </p:sp>
      <p:sp>
        <p:nvSpPr>
          <p:cNvPr id="83" name="Rectangle 82"/>
          <p:cNvSpPr/>
          <p:nvPr/>
        </p:nvSpPr>
        <p:spPr>
          <a:xfrm>
            <a:off x="2123728" y="3717031"/>
            <a:ext cx="576064" cy="14401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b="1" dirty="0">
              <a:solidFill>
                <a:schemeClr val="tx1"/>
              </a:solidFill>
              <a:latin typeface="Batang" pitchFamily="18" charset="-127"/>
              <a:ea typeface="Batang" pitchFamily="18" charset="-127"/>
            </a:endParaRPr>
          </a:p>
        </p:txBody>
      </p:sp>
      <p:sp>
        <p:nvSpPr>
          <p:cNvPr id="84" name="Rectangle 83"/>
          <p:cNvSpPr/>
          <p:nvPr/>
        </p:nvSpPr>
        <p:spPr>
          <a:xfrm>
            <a:off x="3203848" y="3286124"/>
            <a:ext cx="785819" cy="28575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600" b="1" dirty="0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첫줄</a:t>
            </a:r>
            <a:endParaRPr lang="en-US" sz="1600" b="1" dirty="0">
              <a:solidFill>
                <a:schemeClr val="tx1"/>
              </a:solidFill>
              <a:latin typeface="Batang" pitchFamily="18" charset="-127"/>
              <a:ea typeface="Batang" pitchFamily="18" charset="-127"/>
            </a:endParaRPr>
          </a:p>
        </p:txBody>
      </p:sp>
      <p:cxnSp>
        <p:nvCxnSpPr>
          <p:cNvPr id="85" name="Straight Arrow Connector 84"/>
          <p:cNvCxnSpPr/>
          <p:nvPr/>
        </p:nvCxnSpPr>
        <p:spPr>
          <a:xfrm flipH="1">
            <a:off x="2688964" y="3393282"/>
            <a:ext cx="514887" cy="186004"/>
          </a:xfrm>
          <a:prstGeom prst="straightConnector1">
            <a:avLst/>
          </a:prstGeom>
          <a:ln w="127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Rectangle 82"/>
          <p:cNvSpPr/>
          <p:nvPr/>
        </p:nvSpPr>
        <p:spPr>
          <a:xfrm>
            <a:off x="5436096" y="1628800"/>
            <a:ext cx="360040" cy="36004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b="1" dirty="0">
              <a:solidFill>
                <a:schemeClr val="tx1"/>
              </a:solidFill>
              <a:latin typeface="Batang" pitchFamily="18" charset="-127"/>
              <a:ea typeface="Batang" pitchFamily="18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5"/>
          <p:cNvGrpSpPr/>
          <p:nvPr/>
        </p:nvGrpSpPr>
        <p:grpSpPr>
          <a:xfrm>
            <a:off x="857225" y="2928934"/>
            <a:ext cx="6643735" cy="857256"/>
            <a:chOff x="928662" y="1000108"/>
            <a:chExt cx="6643734" cy="857256"/>
          </a:xfrm>
        </p:grpSpPr>
        <p:sp>
          <p:nvSpPr>
            <p:cNvPr id="7" name="Teardrop 6"/>
            <p:cNvSpPr/>
            <p:nvPr/>
          </p:nvSpPr>
          <p:spPr>
            <a:xfrm>
              <a:off x="928662" y="1000108"/>
              <a:ext cx="928694" cy="857256"/>
            </a:xfrm>
            <a:prstGeom prst="teardrop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r>
                <a:rPr lang="en-US" sz="2400" dirty="0" smtClean="0">
                  <a:solidFill>
                    <a:schemeClr val="tx1"/>
                  </a:solidFill>
                </a:rPr>
                <a:t>4</a:t>
              </a:r>
              <a:endParaRPr lang="en-US" sz="2400" dirty="0">
                <a:solidFill>
                  <a:schemeClr val="tx1"/>
                </a:solidFill>
              </a:endParaRPr>
            </a:p>
          </p:txBody>
        </p:sp>
        <p:sp>
          <p:nvSpPr>
            <p:cNvPr id="10" name="Round Single Corner Rectangle 9"/>
            <p:cNvSpPr/>
            <p:nvPr/>
          </p:nvSpPr>
          <p:spPr>
            <a:xfrm>
              <a:off x="1857356" y="1071546"/>
              <a:ext cx="5715040" cy="642942"/>
            </a:xfrm>
            <a:prstGeom prst="round1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ko-KR" altLang="en-US" sz="2000" b="1" dirty="0" smtClean="0">
                  <a:solidFill>
                    <a:schemeClr val="tx1"/>
                  </a:solidFill>
                  <a:latin typeface="Batang" pitchFamily="18" charset="-127"/>
                  <a:ea typeface="Batang" pitchFamily="18" charset="-127"/>
                </a:rPr>
                <a:t> 빠른 스타일 적용</a:t>
              </a:r>
              <a:r>
                <a:rPr lang="en-US" altLang="ko-KR" sz="2000" b="1" dirty="0" smtClean="0">
                  <a:solidFill>
                    <a:schemeClr val="tx1"/>
                  </a:solidFill>
                  <a:latin typeface="Batang" pitchFamily="18" charset="-127"/>
                  <a:ea typeface="Batang" pitchFamily="18" charset="-127"/>
                </a:rPr>
                <a:t>/</a:t>
              </a:r>
              <a:r>
                <a:rPr lang="ko-KR" altLang="en-US" sz="2000" b="1" dirty="0" smtClean="0">
                  <a:solidFill>
                    <a:schemeClr val="tx1"/>
                  </a:solidFill>
                  <a:latin typeface="Batang" pitchFamily="18" charset="-127"/>
                  <a:ea typeface="Batang" pitchFamily="18" charset="-127"/>
                </a:rPr>
                <a:t>블록지정 방법</a:t>
              </a:r>
              <a:endParaRPr lang="en-US" sz="2000" b="1" dirty="0" smtClean="0">
                <a:solidFill>
                  <a:schemeClr val="tx1"/>
                </a:solidFill>
                <a:latin typeface="바탕" pitchFamily="18" charset="-127"/>
                <a:ea typeface="바탕" pitchFamily="18" charset="-127"/>
              </a:endParaRPr>
            </a:p>
          </p:txBody>
        </p:sp>
      </p:grpSp>
      <p:sp>
        <p:nvSpPr>
          <p:cNvPr id="8" name="Slide Number Placeholder 23"/>
          <p:cNvSpPr>
            <a:spLocks noGrp="1"/>
          </p:cNvSpPr>
          <p:nvPr>
            <p:ph type="sldNum" sz="quarter" idx="4294967295"/>
          </p:nvPr>
        </p:nvSpPr>
        <p:spPr>
          <a:xfrm>
            <a:off x="8072463" y="6336792"/>
            <a:ext cx="714380" cy="521208"/>
          </a:xfrm>
          <a:prstGeom prst="rect">
            <a:avLst/>
          </a:prstGeom>
        </p:spPr>
        <p:txBody>
          <a:bodyPr/>
          <a:lstStyle/>
          <a:p>
            <a:fld id="{88056306-C977-46C9-B034-E4563BAAEACE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9" name="Footer Placeholder 26"/>
          <p:cNvSpPr>
            <a:spLocks noGrp="1"/>
          </p:cNvSpPr>
          <p:nvPr>
            <p:ph type="ftr" sz="quarter" idx="4294967295"/>
          </p:nvPr>
        </p:nvSpPr>
        <p:spPr>
          <a:xfrm rot="5400000">
            <a:off x="6990187" y="3246120"/>
            <a:ext cx="3200400" cy="365760"/>
          </a:xfrm>
          <a:prstGeom prst="rect">
            <a:avLst/>
          </a:prstGeom>
        </p:spPr>
        <p:txBody>
          <a:bodyPr anchor="b"/>
          <a:lstStyle/>
          <a:p>
            <a:pPr algn="ctr"/>
            <a:r>
              <a:rPr lang="en-US" dirty="0" smtClean="0"/>
              <a:t>www.pjthe3.com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 txBox="1">
            <a:spLocks/>
          </p:cNvSpPr>
          <p:nvPr/>
        </p:nvSpPr>
        <p:spPr>
          <a:xfrm>
            <a:off x="2285984" y="0"/>
            <a:ext cx="4500595" cy="42862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ctr">
              <a:spcBef>
                <a:spcPct val="0"/>
              </a:spcBef>
            </a:pPr>
            <a:r>
              <a:rPr lang="ko-KR" altLang="en-US" sz="2800" b="1" dirty="0" smtClean="0">
                <a:solidFill>
                  <a:srgbClr val="FF0000"/>
                </a:solidFill>
                <a:latin typeface="Batang" pitchFamily="18" charset="-127"/>
                <a:ea typeface="Batang" pitchFamily="18" charset="-127"/>
              </a:rPr>
              <a:t>빠른 스타일 적용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Batang" pitchFamily="18" charset="-127"/>
              <a:ea typeface="Batang" pitchFamily="18" charset="-127"/>
              <a:cs typeface="+mj-cs"/>
            </a:endParaRPr>
          </a:p>
        </p:txBody>
      </p:sp>
      <p:pic>
        <p:nvPicPr>
          <p:cNvPr id="14" name="Picture 13" descr="style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067944" y="476672"/>
            <a:ext cx="4848902" cy="866896"/>
          </a:xfrm>
          <a:prstGeom prst="rect">
            <a:avLst/>
          </a:prstGeom>
        </p:spPr>
      </p:pic>
      <p:pic>
        <p:nvPicPr>
          <p:cNvPr id="17" name="Picture 16" descr="style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148064" y="1196752"/>
            <a:ext cx="3566160" cy="2773680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8028384" y="836712"/>
            <a:ext cx="432048" cy="2880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>
                <a:solidFill>
                  <a:schemeClr val="tx1"/>
                </a:solidFill>
              </a:rPr>
              <a:t>1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3563888" y="3284984"/>
            <a:ext cx="720080" cy="2880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3" name="Picture 22" descr="style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1988840"/>
            <a:ext cx="3733449" cy="2880320"/>
          </a:xfrm>
          <a:prstGeom prst="rect">
            <a:avLst/>
          </a:prstGeom>
        </p:spPr>
      </p:pic>
      <p:cxnSp>
        <p:nvCxnSpPr>
          <p:cNvPr id="20" name="Straight Arrow Connector 19"/>
          <p:cNvCxnSpPr/>
          <p:nvPr/>
        </p:nvCxnSpPr>
        <p:spPr>
          <a:xfrm flipH="1" flipV="1">
            <a:off x="4572000" y="3429000"/>
            <a:ext cx="648072" cy="14401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Rectangle 24"/>
          <p:cNvSpPr/>
          <p:nvPr/>
        </p:nvSpPr>
        <p:spPr>
          <a:xfrm>
            <a:off x="3131840" y="2996952"/>
            <a:ext cx="1440160" cy="2880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>
                <a:solidFill>
                  <a:schemeClr val="tx1"/>
                </a:solidFill>
              </a:rPr>
              <a:t>3.   </a:t>
            </a:r>
            <a:r>
              <a:rPr lang="ko-KR" altLang="en-US" sz="1600" b="1" dirty="0" smtClean="0">
                <a:solidFill>
                  <a:schemeClr val="tx1"/>
                </a:solidFill>
              </a:rPr>
              <a:t>이름 쓰기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0" y="1988840"/>
            <a:ext cx="4211960" cy="57606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400" b="1" dirty="0" smtClean="0">
                <a:solidFill>
                  <a:schemeClr val="tx1"/>
                </a:solidFill>
              </a:rPr>
              <a:t>                </a:t>
            </a:r>
            <a:r>
              <a:rPr lang="en-US" sz="2400" b="1" dirty="0" smtClean="0">
                <a:solidFill>
                  <a:schemeClr val="tx1"/>
                </a:solidFill>
              </a:rPr>
              <a:t> 6</a:t>
            </a:r>
            <a:r>
              <a:rPr lang="en-US" sz="1400" b="1" dirty="0" smtClean="0">
                <a:solidFill>
                  <a:schemeClr val="tx1"/>
                </a:solidFill>
              </a:rPr>
              <a:t> .</a:t>
            </a:r>
            <a:r>
              <a:rPr lang="ko-KR" altLang="en-US" sz="1400" b="1" dirty="0" smtClean="0">
                <a:solidFill>
                  <a:schemeClr val="tx1"/>
                </a:solidFill>
              </a:rPr>
              <a:t>스타일 수정</a:t>
            </a:r>
            <a:r>
              <a:rPr lang="en-US" altLang="ko-KR" sz="1400" b="1" dirty="0" smtClean="0">
                <a:solidFill>
                  <a:schemeClr val="tx1"/>
                </a:solidFill>
              </a:rPr>
              <a:t>: </a:t>
            </a:r>
            <a:r>
              <a:rPr lang="ko-KR" altLang="en-US" sz="1400" b="1" dirty="0" err="1" smtClean="0">
                <a:solidFill>
                  <a:schemeClr val="tx1"/>
                </a:solidFill>
              </a:rPr>
              <a:t>폰트체</a:t>
            </a:r>
            <a:r>
              <a:rPr lang="en-US" altLang="ko-KR" sz="1400" b="1" dirty="0" smtClean="0">
                <a:solidFill>
                  <a:schemeClr val="tx1"/>
                </a:solidFill>
              </a:rPr>
              <a:t>,</a:t>
            </a:r>
            <a:r>
              <a:rPr lang="ko-KR" altLang="en-US" sz="1400" b="1" dirty="0" smtClean="0">
                <a:solidFill>
                  <a:schemeClr val="tx1"/>
                </a:solidFill>
              </a:rPr>
              <a:t>사이즈</a:t>
            </a:r>
            <a:r>
              <a:rPr lang="en-US" altLang="ko-KR" sz="1400" b="1" dirty="0" smtClean="0">
                <a:solidFill>
                  <a:schemeClr val="tx1"/>
                </a:solidFill>
              </a:rPr>
              <a:t>,</a:t>
            </a:r>
            <a:r>
              <a:rPr lang="ko-KR" altLang="en-US" sz="1400" b="1" dirty="0" smtClean="0">
                <a:solidFill>
                  <a:schemeClr val="tx1"/>
                </a:solidFill>
              </a:rPr>
              <a:t>색상 등등 </a:t>
            </a:r>
            <a:endParaRPr lang="en-US" altLang="ko-KR" sz="1400" b="1" dirty="0" smtClean="0">
              <a:solidFill>
                <a:schemeClr val="tx1"/>
              </a:solidFill>
            </a:endParaRPr>
          </a:p>
          <a:p>
            <a:r>
              <a:rPr lang="en-US" altLang="ko-KR" sz="1400" b="1" dirty="0" smtClean="0">
                <a:solidFill>
                  <a:schemeClr val="tx1"/>
                </a:solidFill>
              </a:rPr>
              <a:t> </a:t>
            </a:r>
            <a:r>
              <a:rPr lang="en-US" altLang="ko-KR" sz="1400" b="1" dirty="0" smtClean="0">
                <a:solidFill>
                  <a:schemeClr val="tx1"/>
                </a:solidFill>
              </a:rPr>
              <a:t>                                             </a:t>
            </a:r>
            <a:r>
              <a:rPr lang="ko-KR" altLang="en-US" sz="1400" b="1" dirty="0" smtClean="0">
                <a:solidFill>
                  <a:schemeClr val="tx1"/>
                </a:solidFill>
              </a:rPr>
              <a:t>세밀히 하려면 </a:t>
            </a:r>
            <a:r>
              <a:rPr lang="en-US" altLang="ko-KR" sz="1400" b="1" dirty="0" smtClean="0">
                <a:solidFill>
                  <a:schemeClr val="tx1"/>
                </a:solidFill>
              </a:rPr>
              <a:t>format </a:t>
            </a:r>
            <a:r>
              <a:rPr lang="ko-KR" altLang="en-US" sz="1400" b="1" dirty="0" smtClean="0">
                <a:solidFill>
                  <a:schemeClr val="tx1"/>
                </a:solidFill>
              </a:rPr>
              <a:t>클릭</a:t>
            </a:r>
            <a:endParaRPr lang="en-US" sz="1400" b="1" dirty="0">
              <a:solidFill>
                <a:schemeClr val="tx1"/>
              </a:solidFill>
            </a:endParaRPr>
          </a:p>
        </p:txBody>
      </p:sp>
      <p:pic>
        <p:nvPicPr>
          <p:cNvPr id="28" name="Picture 27" descr="style4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07504" y="4941168"/>
            <a:ext cx="1348740" cy="1645920"/>
          </a:xfrm>
          <a:prstGeom prst="rect">
            <a:avLst/>
          </a:prstGeom>
        </p:spPr>
      </p:pic>
      <p:sp>
        <p:nvSpPr>
          <p:cNvPr id="27" name="Rectangle 26"/>
          <p:cNvSpPr/>
          <p:nvPr/>
        </p:nvSpPr>
        <p:spPr>
          <a:xfrm>
            <a:off x="0" y="4581128"/>
            <a:ext cx="1763688" cy="2880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b="1" dirty="0" smtClean="0">
                <a:solidFill>
                  <a:schemeClr val="tx1"/>
                </a:solidFill>
              </a:rPr>
              <a:t>        7.format</a:t>
            </a:r>
            <a:endParaRPr lang="en-US" sz="2000" b="1" dirty="0">
              <a:solidFill>
                <a:schemeClr val="tx1"/>
              </a:solidFill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251520" y="4869160"/>
            <a:ext cx="576064" cy="21602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" name="Picture 29" descr="style5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331640" y="4797152"/>
            <a:ext cx="2952328" cy="2780928"/>
          </a:xfrm>
          <a:prstGeom prst="rect">
            <a:avLst/>
          </a:prstGeom>
        </p:spPr>
      </p:pic>
      <p:cxnSp>
        <p:nvCxnSpPr>
          <p:cNvPr id="31" name="Straight Arrow Connector 30"/>
          <p:cNvCxnSpPr/>
          <p:nvPr/>
        </p:nvCxnSpPr>
        <p:spPr>
          <a:xfrm>
            <a:off x="755576" y="5085184"/>
            <a:ext cx="648072" cy="57606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6" name="Picture 35" descr="style6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4211960" y="4221088"/>
            <a:ext cx="2466512" cy="2780928"/>
          </a:xfrm>
          <a:prstGeom prst="rect">
            <a:avLst/>
          </a:prstGeom>
        </p:spPr>
      </p:pic>
      <p:pic>
        <p:nvPicPr>
          <p:cNvPr id="37" name="Picture 36" descr="style7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6660232" y="4149080"/>
            <a:ext cx="3234720" cy="3454152"/>
          </a:xfrm>
          <a:prstGeom prst="rect">
            <a:avLst/>
          </a:prstGeom>
        </p:spPr>
      </p:pic>
      <p:sp>
        <p:nvSpPr>
          <p:cNvPr id="38" name="Rectangle 37"/>
          <p:cNvSpPr/>
          <p:nvPr/>
        </p:nvSpPr>
        <p:spPr>
          <a:xfrm>
            <a:off x="251520" y="476672"/>
            <a:ext cx="309634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2000" b="1" dirty="0" smtClean="0">
                <a:latin typeface="Batang" pitchFamily="18" charset="-127"/>
                <a:ea typeface="Batang" pitchFamily="18" charset="-127"/>
              </a:rPr>
              <a:t>1. </a:t>
            </a:r>
            <a:r>
              <a:rPr lang="ko-KR" altLang="en-US" sz="2000" b="1" dirty="0" smtClean="0">
                <a:latin typeface="Batang" pitchFamily="18" charset="-127"/>
                <a:ea typeface="Batang" pitchFamily="18" charset="-127"/>
              </a:rPr>
              <a:t>홈</a:t>
            </a:r>
            <a:r>
              <a:rPr lang="en-US" altLang="ko-KR" sz="2000" b="1" dirty="0" smtClean="0">
                <a:latin typeface="Batang" pitchFamily="18" charset="-127"/>
                <a:ea typeface="Batang" pitchFamily="18" charset="-127"/>
              </a:rPr>
              <a:t>-&gt; </a:t>
            </a:r>
            <a:r>
              <a:rPr lang="ko-KR" altLang="en-US" sz="2000" b="1" dirty="0" smtClean="0">
                <a:latin typeface="Batang" pitchFamily="18" charset="-127"/>
                <a:ea typeface="Batang" pitchFamily="18" charset="-127"/>
              </a:rPr>
              <a:t>스타일 </a:t>
            </a:r>
            <a:r>
              <a:rPr lang="en-US" altLang="ko-KR" sz="2000" b="1" dirty="0" smtClean="0">
                <a:latin typeface="Batang" pitchFamily="18" charset="-127"/>
                <a:ea typeface="Batang" pitchFamily="18" charset="-127"/>
              </a:rPr>
              <a:t>Style</a:t>
            </a:r>
          </a:p>
        </p:txBody>
      </p:sp>
      <p:sp>
        <p:nvSpPr>
          <p:cNvPr id="18" name="Rectangle 17"/>
          <p:cNvSpPr/>
          <p:nvPr/>
        </p:nvSpPr>
        <p:spPr>
          <a:xfrm>
            <a:off x="5220072" y="3140968"/>
            <a:ext cx="1944216" cy="2880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>
                <a:solidFill>
                  <a:schemeClr val="tx1"/>
                </a:solidFill>
              </a:rPr>
              <a:t>2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42" name="Straight Arrow Connector 41"/>
          <p:cNvCxnSpPr/>
          <p:nvPr/>
        </p:nvCxnSpPr>
        <p:spPr>
          <a:xfrm>
            <a:off x="683568" y="5229200"/>
            <a:ext cx="3600400" cy="50405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직사각형 23"/>
          <p:cNvSpPr/>
          <p:nvPr/>
        </p:nvSpPr>
        <p:spPr>
          <a:xfrm>
            <a:off x="7092280" y="3152001"/>
            <a:ext cx="2480166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sz="1200" b="1" dirty="0" smtClean="0"/>
              <a:t>선택영역을 새 빠른 스타일로 저장</a:t>
            </a:r>
            <a:endParaRPr lang="ko-KR" altLang="en-US" sz="1200" b="1" dirty="0"/>
          </a:p>
        </p:txBody>
      </p:sp>
      <p:sp>
        <p:nvSpPr>
          <p:cNvPr id="32" name="Rectangle 24"/>
          <p:cNvSpPr/>
          <p:nvPr/>
        </p:nvSpPr>
        <p:spPr>
          <a:xfrm>
            <a:off x="3815916" y="2636912"/>
            <a:ext cx="1512168" cy="2880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en-US" sz="800" b="1" dirty="0" smtClean="0">
                <a:solidFill>
                  <a:schemeClr val="tx1"/>
                </a:solidFill>
              </a:rPr>
              <a:t>서식에서 새 스타일 만들기</a:t>
            </a:r>
            <a:endParaRPr lang="en-US" sz="800" b="1" dirty="0">
              <a:solidFill>
                <a:schemeClr val="tx1"/>
              </a:solidFill>
            </a:endParaRPr>
          </a:p>
        </p:txBody>
      </p:sp>
      <p:sp>
        <p:nvSpPr>
          <p:cNvPr id="34" name="Rectangle 28"/>
          <p:cNvSpPr/>
          <p:nvPr/>
        </p:nvSpPr>
        <p:spPr>
          <a:xfrm>
            <a:off x="3059832" y="3284984"/>
            <a:ext cx="792088" cy="32403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tx1"/>
                </a:solidFill>
              </a:rPr>
              <a:t>4</a:t>
            </a:r>
            <a:r>
              <a:rPr lang="en-US" sz="1600" dirty="0" smtClean="0"/>
              <a:t>.</a:t>
            </a:r>
            <a:r>
              <a:rPr lang="ko-KR" altLang="en-US" sz="1600" dirty="0" smtClean="0">
                <a:solidFill>
                  <a:schemeClr val="tx1"/>
                </a:solidFill>
              </a:rPr>
              <a:t>확인</a:t>
            </a:r>
            <a:endParaRPr lang="en-US" sz="1600" dirty="0">
              <a:solidFill>
                <a:schemeClr val="tx1"/>
              </a:solidFill>
            </a:endParaRPr>
          </a:p>
        </p:txBody>
      </p:sp>
      <p:pic>
        <p:nvPicPr>
          <p:cNvPr id="41" name="그림 40" descr="새스타일적용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971600" y="908720"/>
            <a:ext cx="2773680" cy="640080"/>
          </a:xfrm>
          <a:prstGeom prst="rect">
            <a:avLst/>
          </a:prstGeom>
        </p:spPr>
      </p:pic>
      <p:sp>
        <p:nvSpPr>
          <p:cNvPr id="44" name="Rectangle 25"/>
          <p:cNvSpPr/>
          <p:nvPr/>
        </p:nvSpPr>
        <p:spPr>
          <a:xfrm>
            <a:off x="467544" y="1412776"/>
            <a:ext cx="1584176" cy="50405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400" b="1" dirty="0" smtClean="0">
                <a:solidFill>
                  <a:schemeClr val="tx1"/>
                </a:solidFill>
              </a:rPr>
              <a:t>5</a:t>
            </a:r>
            <a:r>
              <a:rPr lang="en-US" sz="1000" b="1" dirty="0" smtClean="0">
                <a:solidFill>
                  <a:schemeClr val="tx1"/>
                </a:solidFill>
              </a:rPr>
              <a:t>.</a:t>
            </a:r>
            <a:r>
              <a:rPr lang="ko-KR" altLang="en-US" sz="1000" b="1" dirty="0" smtClean="0">
                <a:solidFill>
                  <a:schemeClr val="tx1"/>
                </a:solidFill>
              </a:rPr>
              <a:t>입력한 </a:t>
            </a:r>
            <a:r>
              <a:rPr lang="ko-KR" altLang="en-US" sz="1000" b="1" dirty="0" err="1" smtClean="0">
                <a:solidFill>
                  <a:schemeClr val="tx1"/>
                </a:solidFill>
              </a:rPr>
              <a:t>새스타일</a:t>
            </a:r>
            <a:r>
              <a:rPr lang="ko-KR" altLang="en-US" sz="1000" b="1" dirty="0" smtClean="0">
                <a:solidFill>
                  <a:schemeClr val="tx1"/>
                </a:solidFill>
              </a:rPr>
              <a:t> 이름 우측마우스</a:t>
            </a:r>
            <a:r>
              <a:rPr lang="en-US" altLang="ko-KR" sz="1000" b="1" dirty="0" smtClean="0">
                <a:solidFill>
                  <a:schemeClr val="tx1"/>
                </a:solidFill>
              </a:rPr>
              <a:t>&gt;modify</a:t>
            </a:r>
            <a:r>
              <a:rPr lang="ko-KR" altLang="en-US" sz="1000" b="1" dirty="0" smtClean="0">
                <a:solidFill>
                  <a:schemeClr val="tx1"/>
                </a:solidFill>
              </a:rPr>
              <a:t>수정클릭</a:t>
            </a:r>
            <a:endParaRPr lang="en-US" sz="1000" b="1" dirty="0">
              <a:solidFill>
                <a:schemeClr val="tx1"/>
              </a:solidFill>
            </a:endParaRPr>
          </a:p>
        </p:txBody>
      </p:sp>
      <p:cxnSp>
        <p:nvCxnSpPr>
          <p:cNvPr id="50" name="Straight Arrow Connector 41"/>
          <p:cNvCxnSpPr/>
          <p:nvPr/>
        </p:nvCxnSpPr>
        <p:spPr>
          <a:xfrm>
            <a:off x="827584" y="5661248"/>
            <a:ext cx="6768752" cy="36004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ubtitle 11"/>
          <p:cNvSpPr>
            <a:spLocks noGrp="1"/>
          </p:cNvSpPr>
          <p:nvPr>
            <p:ph type="subTitle" idx="1"/>
          </p:nvPr>
        </p:nvSpPr>
        <p:spPr>
          <a:xfrm>
            <a:off x="285720" y="928670"/>
            <a:ext cx="7238608" cy="5020610"/>
          </a:xfrm>
        </p:spPr>
        <p:txBody>
          <a:bodyPr>
            <a:normAutofit lnSpcReduction="10000"/>
          </a:bodyPr>
          <a:lstStyle/>
          <a:p>
            <a:pPr marL="457200" indent="-457200" algn="l"/>
            <a:r>
              <a:rPr lang="en-US" altLang="ko-KR" sz="2000" b="1" dirty="0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1. </a:t>
            </a:r>
            <a:r>
              <a:rPr lang="ko-KR" altLang="en-US" sz="2000" b="1" dirty="0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더블클릭</a:t>
            </a:r>
            <a:r>
              <a:rPr lang="en-US" altLang="ko-KR" sz="2000" b="1" dirty="0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: </a:t>
            </a:r>
            <a:r>
              <a:rPr lang="ko-KR" altLang="en-US" sz="2000" b="1" dirty="0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한 단어 선택</a:t>
            </a:r>
            <a:endParaRPr lang="en-US" altLang="ko-KR" sz="2000" b="1" dirty="0" smtClean="0">
              <a:solidFill>
                <a:schemeClr val="tx1"/>
              </a:solidFill>
              <a:latin typeface="Batang" pitchFamily="18" charset="-127"/>
              <a:ea typeface="Batang" pitchFamily="18" charset="-127"/>
            </a:endParaRPr>
          </a:p>
          <a:p>
            <a:pPr marL="457200" indent="-457200" algn="l">
              <a:buAutoNum type="arabicPeriod"/>
            </a:pPr>
            <a:endParaRPr lang="en-US" altLang="ko-KR" sz="2000" b="1" dirty="0" smtClean="0">
              <a:solidFill>
                <a:schemeClr val="tx1"/>
              </a:solidFill>
              <a:latin typeface="Batang" pitchFamily="18" charset="-127"/>
              <a:ea typeface="Batang" pitchFamily="18" charset="-127"/>
            </a:endParaRPr>
          </a:p>
          <a:p>
            <a:pPr algn="l"/>
            <a:r>
              <a:rPr lang="en-US" altLang="ko-KR" sz="2000" b="1" dirty="0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2. </a:t>
            </a:r>
            <a:r>
              <a:rPr lang="ko-KR" altLang="en-US" sz="2000" b="1" dirty="0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클릭 세번</a:t>
            </a:r>
            <a:r>
              <a:rPr lang="en-US" altLang="ko-KR" sz="2000" b="1" dirty="0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: </a:t>
            </a:r>
            <a:r>
              <a:rPr lang="ko-KR" altLang="en-US" sz="2000" b="1" dirty="0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한 문단 선택</a:t>
            </a:r>
            <a:endParaRPr lang="en-US" altLang="ko-KR" sz="2000" b="1" dirty="0" smtClean="0">
              <a:solidFill>
                <a:schemeClr val="tx1"/>
              </a:solidFill>
              <a:latin typeface="Batang" pitchFamily="18" charset="-127"/>
              <a:ea typeface="Batang" pitchFamily="18" charset="-127"/>
            </a:endParaRPr>
          </a:p>
          <a:p>
            <a:pPr algn="l"/>
            <a:endParaRPr lang="en-US" altLang="ko-KR" sz="2000" b="1" dirty="0" smtClean="0">
              <a:solidFill>
                <a:schemeClr val="tx1"/>
              </a:solidFill>
              <a:latin typeface="Batang" pitchFamily="18" charset="-127"/>
              <a:ea typeface="Batang" pitchFamily="18" charset="-127"/>
            </a:endParaRPr>
          </a:p>
          <a:p>
            <a:pPr algn="l"/>
            <a:r>
              <a:rPr lang="en-US" altLang="ko-KR" sz="2000" b="1" dirty="0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3. </a:t>
            </a:r>
            <a:r>
              <a:rPr lang="ko-KR" altLang="en-US" sz="2000" b="1" dirty="0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왼쪽 여백에 마우스를 올려 놓으면 화살표가 나온다</a:t>
            </a:r>
            <a:r>
              <a:rPr lang="en-US" altLang="ko-KR" sz="2000" b="1" dirty="0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.</a:t>
            </a:r>
            <a:r>
              <a:rPr lang="ko-KR" altLang="en-US" sz="2000" b="1" dirty="0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 </a:t>
            </a:r>
            <a:endParaRPr lang="en-US" altLang="ko-KR" sz="2000" b="1" dirty="0" smtClean="0">
              <a:solidFill>
                <a:schemeClr val="tx1"/>
              </a:solidFill>
              <a:latin typeface="Batang" pitchFamily="18" charset="-127"/>
              <a:ea typeface="Batang" pitchFamily="18" charset="-127"/>
            </a:endParaRPr>
          </a:p>
          <a:p>
            <a:pPr algn="l"/>
            <a:r>
              <a:rPr lang="en-US" altLang="ko-KR" sz="2000" b="1" dirty="0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   </a:t>
            </a:r>
            <a:r>
              <a:rPr lang="ko-KR" altLang="en-US" sz="2000" b="1" dirty="0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그 상태에서 클릭하면 </a:t>
            </a:r>
            <a:r>
              <a:rPr lang="en-US" altLang="ko-KR" sz="2000" b="1" dirty="0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 </a:t>
            </a:r>
            <a:r>
              <a:rPr lang="ko-KR" altLang="en-US" sz="2000" b="1" dirty="0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한 줄이 선택</a:t>
            </a:r>
            <a:endParaRPr lang="en-US" altLang="ko-KR" sz="2000" b="1" dirty="0" smtClean="0">
              <a:solidFill>
                <a:schemeClr val="tx1"/>
              </a:solidFill>
              <a:latin typeface="Batang" pitchFamily="18" charset="-127"/>
              <a:ea typeface="Batang" pitchFamily="18" charset="-127"/>
            </a:endParaRPr>
          </a:p>
          <a:p>
            <a:pPr algn="l"/>
            <a:endParaRPr lang="en-US" altLang="ko-KR" sz="2000" b="1" dirty="0" smtClean="0">
              <a:solidFill>
                <a:schemeClr val="tx1"/>
              </a:solidFill>
              <a:latin typeface="Batang" pitchFamily="18" charset="-127"/>
              <a:ea typeface="Batang" pitchFamily="18" charset="-127"/>
            </a:endParaRPr>
          </a:p>
          <a:p>
            <a:pPr algn="l"/>
            <a:r>
              <a:rPr lang="en-US" altLang="ko-KR" sz="2000" b="1" dirty="0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4. Shift</a:t>
            </a:r>
            <a:r>
              <a:rPr lang="ko-KR" altLang="en-US" sz="2000" b="1" dirty="0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키를 누른 상태에서 드레그      </a:t>
            </a:r>
            <a:r>
              <a:rPr lang="en-US" altLang="ko-KR" sz="2000" b="1" dirty="0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:   </a:t>
            </a:r>
            <a:r>
              <a:rPr lang="ko-KR" altLang="en-US" sz="2000" b="1" dirty="0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연속블록지정  </a:t>
            </a:r>
            <a:endParaRPr lang="en-US" altLang="ko-KR" sz="2000" b="1" dirty="0" smtClean="0">
              <a:solidFill>
                <a:schemeClr val="tx1"/>
              </a:solidFill>
              <a:latin typeface="Batang" pitchFamily="18" charset="-127"/>
              <a:ea typeface="Batang" pitchFamily="18" charset="-127"/>
            </a:endParaRPr>
          </a:p>
          <a:p>
            <a:pPr algn="l"/>
            <a:endParaRPr lang="en-US" altLang="ko-KR" sz="2000" b="1" dirty="0" smtClean="0">
              <a:solidFill>
                <a:schemeClr val="tx1"/>
              </a:solidFill>
              <a:latin typeface="Batang" pitchFamily="18" charset="-127"/>
              <a:ea typeface="Batang" pitchFamily="18" charset="-127"/>
            </a:endParaRPr>
          </a:p>
          <a:p>
            <a:pPr algn="l"/>
            <a:r>
              <a:rPr lang="en-US" altLang="ko-KR" sz="2000" b="1" dirty="0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5. CTRL </a:t>
            </a:r>
            <a:r>
              <a:rPr lang="ko-KR" altLang="en-US" sz="2000" b="1" dirty="0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키를 누른 상태에서 드레그   </a:t>
            </a:r>
            <a:r>
              <a:rPr lang="en-US" altLang="ko-KR" sz="2000" b="1" dirty="0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:   </a:t>
            </a:r>
            <a:r>
              <a:rPr lang="ko-KR" altLang="en-US" sz="2000" b="1" dirty="0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떨어진 텍스트를 선택 </a:t>
            </a:r>
            <a:endParaRPr lang="en-US" altLang="ko-KR" sz="2000" b="1" dirty="0" smtClean="0">
              <a:solidFill>
                <a:schemeClr val="tx1"/>
              </a:solidFill>
              <a:latin typeface="Batang" pitchFamily="18" charset="-127"/>
              <a:ea typeface="Batang" pitchFamily="18" charset="-127"/>
            </a:endParaRPr>
          </a:p>
          <a:p>
            <a:pPr algn="l"/>
            <a:endParaRPr lang="en-US" altLang="ko-KR" sz="2000" b="1" dirty="0" smtClean="0">
              <a:solidFill>
                <a:schemeClr val="tx1"/>
              </a:solidFill>
              <a:latin typeface="Batang" pitchFamily="18" charset="-127"/>
              <a:ea typeface="Batang" pitchFamily="18" charset="-127"/>
            </a:endParaRPr>
          </a:p>
          <a:p>
            <a:pPr algn="l"/>
            <a:r>
              <a:rPr lang="en-US" altLang="ko-KR" sz="2000" b="1" dirty="0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5. ALT</a:t>
            </a:r>
            <a:r>
              <a:rPr lang="ko-KR" altLang="en-US" sz="2000" b="1" dirty="0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키 누른 상태에서 드레그하면   </a:t>
            </a:r>
            <a:r>
              <a:rPr lang="en-US" altLang="ko-KR" sz="2000" b="1" dirty="0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:   </a:t>
            </a:r>
            <a:r>
              <a:rPr lang="ko-KR" altLang="en-US" sz="2000" b="1" dirty="0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세로로 </a:t>
            </a:r>
            <a:r>
              <a:rPr lang="ko-KR" altLang="en-US" sz="2000" b="1" dirty="0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블록잡</a:t>
            </a:r>
            <a:r>
              <a:rPr lang="ko-KR" altLang="en-US" sz="2000" b="1" dirty="0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음</a:t>
            </a:r>
            <a:r>
              <a:rPr lang="en-US" altLang="ko-KR" sz="2000" b="1" dirty="0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.</a:t>
            </a:r>
            <a:r>
              <a:rPr lang="ko-KR" altLang="en-US" sz="2000" b="1" dirty="0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 </a:t>
            </a:r>
            <a:endParaRPr lang="en-US" altLang="ko-KR" sz="2000" b="1" dirty="0" smtClean="0">
              <a:solidFill>
                <a:schemeClr val="tx1"/>
              </a:solidFill>
              <a:latin typeface="Batang" pitchFamily="18" charset="-127"/>
              <a:ea typeface="Batang" pitchFamily="18" charset="-127"/>
            </a:endParaRPr>
          </a:p>
          <a:p>
            <a:pPr algn="l"/>
            <a:endParaRPr lang="en-US" altLang="ko-KR" sz="2000" b="1" dirty="0" smtClean="0">
              <a:solidFill>
                <a:schemeClr val="tx1"/>
              </a:solidFill>
              <a:latin typeface="Batang" pitchFamily="18" charset="-127"/>
              <a:ea typeface="Batang" pitchFamily="18" charset="-127"/>
            </a:endParaRPr>
          </a:p>
          <a:p>
            <a:pPr algn="l"/>
            <a:r>
              <a:rPr lang="en-US" altLang="ko-KR" sz="2000" b="1" dirty="0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6. CTRL+A                                   :    </a:t>
            </a:r>
            <a:r>
              <a:rPr lang="ko-KR" altLang="en-US" sz="2000" b="1" dirty="0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문서 전체 선택</a:t>
            </a:r>
            <a:endParaRPr lang="en-US" sz="2000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3071803" y="0"/>
            <a:ext cx="3286148" cy="584200"/>
          </a:xfrm>
          <a:prstGeom prst="rect">
            <a:avLst/>
          </a:prstGeom>
        </p:spPr>
        <p:txBody>
          <a:bodyPr vert="horz" anchor="b">
            <a:noAutofit/>
          </a:bodyPr>
          <a:lstStyle/>
          <a:p>
            <a:pPr algn="ctr"/>
            <a:r>
              <a:rPr lang="ko-KR" altLang="en-US" sz="2800" b="1" dirty="0" smtClean="0">
                <a:solidFill>
                  <a:srgbClr val="FF0000"/>
                </a:solidFill>
                <a:latin typeface="Batang" pitchFamily="18" charset="-127"/>
                <a:ea typeface="Batang" pitchFamily="18" charset="-127"/>
              </a:rPr>
              <a:t>블록지정 방법</a:t>
            </a:r>
            <a:endParaRPr lang="en-US" sz="2800" b="1" dirty="0" smtClean="0">
              <a:solidFill>
                <a:srgbClr val="FF0000"/>
              </a:solidFill>
              <a:latin typeface="Batang" pitchFamily="18" charset="-127"/>
              <a:ea typeface="Batang" pitchFamily="18" charset="-127"/>
            </a:endParaRPr>
          </a:p>
        </p:txBody>
      </p:sp>
      <p:sp>
        <p:nvSpPr>
          <p:cNvPr id="7" name="Slide Number Placeholder 23"/>
          <p:cNvSpPr>
            <a:spLocks noGrp="1"/>
          </p:cNvSpPr>
          <p:nvPr>
            <p:ph type="sldNum" sz="quarter" idx="4294967295"/>
          </p:nvPr>
        </p:nvSpPr>
        <p:spPr>
          <a:xfrm>
            <a:off x="8072463" y="6286521"/>
            <a:ext cx="714380" cy="571480"/>
          </a:xfrm>
          <a:prstGeom prst="rect">
            <a:avLst/>
          </a:prstGeom>
        </p:spPr>
        <p:txBody>
          <a:bodyPr/>
          <a:lstStyle/>
          <a:p>
            <a:fld id="{88056306-C977-46C9-B034-E4563BAAEACE}" type="slidenum">
              <a:rPr lang="en-US" smtClean="0"/>
              <a:pPr/>
              <a:t>16</a:t>
            </a:fld>
            <a:endParaRPr lang="en-US" dirty="0"/>
          </a:p>
        </p:txBody>
      </p:sp>
      <p:sp>
        <p:nvSpPr>
          <p:cNvPr id="8" name="Footer Placeholder 26"/>
          <p:cNvSpPr>
            <a:spLocks noGrp="1"/>
          </p:cNvSpPr>
          <p:nvPr>
            <p:ph type="ftr" sz="quarter" idx="4294967295"/>
          </p:nvPr>
        </p:nvSpPr>
        <p:spPr>
          <a:xfrm rot="5400000">
            <a:off x="6990187" y="3246120"/>
            <a:ext cx="3200400" cy="365760"/>
          </a:xfrm>
          <a:prstGeom prst="rect">
            <a:avLst/>
          </a:prstGeom>
        </p:spPr>
        <p:txBody>
          <a:bodyPr anchor="b"/>
          <a:lstStyle/>
          <a:p>
            <a:pPr algn="ctr"/>
            <a:r>
              <a:rPr lang="en-US" dirty="0" smtClean="0"/>
              <a:t>www.pjthe3.com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5"/>
          <p:cNvGrpSpPr/>
          <p:nvPr/>
        </p:nvGrpSpPr>
        <p:grpSpPr>
          <a:xfrm>
            <a:off x="857225" y="2928934"/>
            <a:ext cx="6643735" cy="857256"/>
            <a:chOff x="928662" y="1000108"/>
            <a:chExt cx="6643734" cy="857256"/>
          </a:xfrm>
        </p:grpSpPr>
        <p:sp>
          <p:nvSpPr>
            <p:cNvPr id="7" name="Teardrop 6"/>
            <p:cNvSpPr/>
            <p:nvPr/>
          </p:nvSpPr>
          <p:spPr>
            <a:xfrm>
              <a:off x="928662" y="1000108"/>
              <a:ext cx="928694" cy="857256"/>
            </a:xfrm>
            <a:prstGeom prst="teardrop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r>
                <a:rPr lang="en-US" sz="2400" dirty="0" smtClean="0">
                  <a:solidFill>
                    <a:schemeClr val="tx1"/>
                  </a:solidFill>
                </a:rPr>
                <a:t>5</a:t>
              </a:r>
              <a:endParaRPr lang="en-US" sz="2400" dirty="0">
                <a:solidFill>
                  <a:schemeClr val="tx1"/>
                </a:solidFill>
              </a:endParaRPr>
            </a:p>
          </p:txBody>
        </p:sp>
        <p:sp>
          <p:nvSpPr>
            <p:cNvPr id="10" name="Round Single Corner Rectangle 9"/>
            <p:cNvSpPr/>
            <p:nvPr/>
          </p:nvSpPr>
          <p:spPr>
            <a:xfrm>
              <a:off x="1857356" y="1071546"/>
              <a:ext cx="5715040" cy="642942"/>
            </a:xfrm>
            <a:prstGeom prst="round1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ko-KR" altLang="en-US" sz="2000" b="1" dirty="0" smtClean="0">
                  <a:solidFill>
                    <a:schemeClr val="tx1"/>
                  </a:solidFill>
                  <a:latin typeface="바탕" pitchFamily="18" charset="-127"/>
                  <a:ea typeface="바탕" pitchFamily="18" charset="-127"/>
                </a:rPr>
                <a:t>클립 아트</a:t>
              </a:r>
              <a:r>
                <a:rPr lang="en-US" altLang="ko-KR" sz="2000" b="1" dirty="0" smtClean="0">
                  <a:solidFill>
                    <a:schemeClr val="tx1"/>
                  </a:solidFill>
                  <a:latin typeface="바탕" pitchFamily="18" charset="-127"/>
                  <a:ea typeface="바탕" pitchFamily="18" charset="-127"/>
                </a:rPr>
                <a:t>/</a:t>
              </a:r>
              <a:r>
                <a:rPr lang="ko-KR" altLang="en-US" sz="2000" b="1" dirty="0" smtClean="0">
                  <a:solidFill>
                    <a:schemeClr val="tx1"/>
                  </a:solidFill>
                  <a:latin typeface="바탕" pitchFamily="18" charset="-127"/>
                  <a:ea typeface="바탕" pitchFamily="18" charset="-127"/>
                </a:rPr>
                <a:t>그림 도형 삽입 및 편집</a:t>
              </a:r>
              <a:r>
                <a:rPr lang="en-US" sz="2000" b="1" dirty="0" smtClean="0">
                  <a:solidFill>
                    <a:schemeClr val="tx1"/>
                  </a:solidFill>
                  <a:latin typeface="바탕" pitchFamily="18" charset="-127"/>
                  <a:ea typeface="바탕" pitchFamily="18" charset="-127"/>
                </a:rPr>
                <a:t>/ </a:t>
              </a:r>
              <a:r>
                <a:rPr lang="ko-KR" altLang="en-US" sz="2000" b="1" dirty="0" smtClean="0">
                  <a:solidFill>
                    <a:schemeClr val="tx1"/>
                  </a:solidFill>
                  <a:latin typeface="바탕" pitchFamily="18" charset="-127"/>
                  <a:ea typeface="바탕" pitchFamily="18" charset="-127"/>
                </a:rPr>
                <a:t>그림위치 및 텍스트 위치</a:t>
              </a:r>
              <a:endParaRPr lang="en-US" sz="2400" dirty="0"/>
            </a:p>
          </p:txBody>
        </p:sp>
      </p:grpSp>
      <p:sp>
        <p:nvSpPr>
          <p:cNvPr id="8" name="Slide Number Placeholder 23"/>
          <p:cNvSpPr>
            <a:spLocks noGrp="1"/>
          </p:cNvSpPr>
          <p:nvPr>
            <p:ph type="sldNum" sz="quarter" idx="4294967295"/>
          </p:nvPr>
        </p:nvSpPr>
        <p:spPr>
          <a:xfrm>
            <a:off x="8072463" y="6336792"/>
            <a:ext cx="714380" cy="521208"/>
          </a:xfrm>
          <a:prstGeom prst="rect">
            <a:avLst/>
          </a:prstGeom>
        </p:spPr>
        <p:txBody>
          <a:bodyPr/>
          <a:lstStyle/>
          <a:p>
            <a:fld id="{88056306-C977-46C9-B034-E4563BAAEACE}" type="slidenum">
              <a:rPr lang="en-US" smtClean="0"/>
              <a:pPr/>
              <a:t>17</a:t>
            </a:fld>
            <a:endParaRPr lang="en-US" dirty="0"/>
          </a:p>
        </p:txBody>
      </p:sp>
      <p:sp>
        <p:nvSpPr>
          <p:cNvPr id="9" name="Footer Placeholder 26"/>
          <p:cNvSpPr>
            <a:spLocks noGrp="1"/>
          </p:cNvSpPr>
          <p:nvPr>
            <p:ph type="ftr" sz="quarter" idx="4294967295"/>
          </p:nvPr>
        </p:nvSpPr>
        <p:spPr>
          <a:xfrm rot="5400000">
            <a:off x="6990187" y="3246120"/>
            <a:ext cx="3200400" cy="365760"/>
          </a:xfrm>
          <a:prstGeom prst="rect">
            <a:avLst/>
          </a:prstGeom>
        </p:spPr>
        <p:txBody>
          <a:bodyPr anchor="b"/>
          <a:lstStyle/>
          <a:p>
            <a:pPr algn="ctr"/>
            <a:r>
              <a:rPr lang="en-US" dirty="0" smtClean="0"/>
              <a:t>www.pjthe3.com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03848" y="116632"/>
            <a:ext cx="3168352" cy="504056"/>
          </a:xfrm>
        </p:spPr>
        <p:txBody>
          <a:bodyPr>
            <a:normAutofit fontScale="90000"/>
          </a:bodyPr>
          <a:lstStyle/>
          <a:p>
            <a:r>
              <a:rPr lang="ko-KR" altLang="en-US" sz="2800" b="1" dirty="0" smtClean="0">
                <a:solidFill>
                  <a:srgbClr val="FF0000"/>
                </a:solidFill>
                <a:latin typeface="바탕" pitchFamily="18" charset="-127"/>
                <a:ea typeface="바탕" pitchFamily="18" charset="-127"/>
              </a:rPr>
              <a:t>도형 </a:t>
            </a:r>
            <a:r>
              <a:rPr lang="ko-KR" altLang="en-US" sz="2800" b="1" dirty="0" smtClean="0">
                <a:solidFill>
                  <a:srgbClr val="FF0000"/>
                </a:solidFill>
                <a:latin typeface="바탕" pitchFamily="18" charset="-127"/>
                <a:ea typeface="바탕" pitchFamily="18" charset="-127"/>
              </a:rPr>
              <a:t>삽입 및 편집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1961456"/>
            <a:ext cx="5184576" cy="4491880"/>
          </a:xfrm>
        </p:spPr>
        <p:txBody>
          <a:bodyPr>
            <a:normAutofit fontScale="77500" lnSpcReduction="20000"/>
          </a:bodyPr>
          <a:lstStyle/>
          <a:p>
            <a:pPr algn="l"/>
            <a:r>
              <a:rPr lang="en-US" altLang="ko-KR" sz="2800" b="1" dirty="0" smtClean="0">
                <a:solidFill>
                  <a:schemeClr val="tx1"/>
                </a:solidFill>
              </a:rPr>
              <a:t>ClipArt/</a:t>
            </a:r>
            <a:r>
              <a:rPr lang="ko-KR" altLang="en-US" sz="2800" b="1" dirty="0" smtClean="0">
                <a:solidFill>
                  <a:schemeClr val="tx1"/>
                </a:solidFill>
              </a:rPr>
              <a:t> </a:t>
            </a:r>
            <a:r>
              <a:rPr lang="en-US" altLang="ko-KR" sz="2800" b="1" dirty="0" smtClean="0">
                <a:solidFill>
                  <a:schemeClr val="tx1"/>
                </a:solidFill>
              </a:rPr>
              <a:t>Picture/Shapes</a:t>
            </a:r>
            <a:r>
              <a:rPr lang="ko-KR" altLang="en-US" sz="2800" b="1" dirty="0" smtClean="0">
                <a:solidFill>
                  <a:schemeClr val="tx1"/>
                </a:solidFill>
              </a:rPr>
              <a:t> </a:t>
            </a:r>
            <a:r>
              <a:rPr lang="en-US" altLang="ko-KR" sz="2800" b="1" dirty="0" smtClean="0">
                <a:solidFill>
                  <a:schemeClr val="tx1"/>
                </a:solidFill>
              </a:rPr>
              <a:t>:</a:t>
            </a:r>
          </a:p>
          <a:p>
            <a:pPr algn="l"/>
            <a:r>
              <a:rPr lang="ko-KR" altLang="en-US" sz="2400" b="1" dirty="0" smtClean="0">
                <a:solidFill>
                  <a:schemeClr val="tx1"/>
                </a:solidFill>
                <a:latin typeface="바탕" pitchFamily="18" charset="-127"/>
                <a:ea typeface="바탕" pitchFamily="18" charset="-127"/>
              </a:rPr>
              <a:t>삽입</a:t>
            </a:r>
            <a:r>
              <a:rPr lang="en-US" altLang="ko-KR" sz="2400" b="1" dirty="0" smtClean="0">
                <a:solidFill>
                  <a:schemeClr val="tx1"/>
                </a:solidFill>
                <a:latin typeface="바탕" pitchFamily="18" charset="-127"/>
                <a:ea typeface="바탕" pitchFamily="18" charset="-127"/>
              </a:rPr>
              <a:t>&gt;</a:t>
            </a:r>
            <a:r>
              <a:rPr lang="ko-KR" altLang="en-US" sz="2400" b="1" dirty="0" smtClean="0">
                <a:solidFill>
                  <a:schemeClr val="tx1"/>
                </a:solidFill>
                <a:latin typeface="바탕" pitchFamily="18" charset="-127"/>
                <a:ea typeface="바탕" pitchFamily="18" charset="-127"/>
              </a:rPr>
              <a:t>일러스트레이션</a:t>
            </a:r>
            <a:r>
              <a:rPr lang="en-US" altLang="ko-KR" sz="2400" b="1" dirty="0" smtClean="0">
                <a:solidFill>
                  <a:schemeClr val="tx1"/>
                </a:solidFill>
                <a:latin typeface="바탕" pitchFamily="18" charset="-127"/>
                <a:ea typeface="바탕" pitchFamily="18" charset="-127"/>
              </a:rPr>
              <a:t>&gt; </a:t>
            </a:r>
            <a:r>
              <a:rPr lang="en-US" altLang="ko-KR" sz="2100" b="1" dirty="0" smtClean="0">
                <a:solidFill>
                  <a:schemeClr val="tx1"/>
                </a:solidFill>
                <a:latin typeface="바탕" pitchFamily="18" charset="-127"/>
                <a:ea typeface="바탕" pitchFamily="18" charset="-127"/>
              </a:rPr>
              <a:t>ClipArt</a:t>
            </a:r>
            <a:r>
              <a:rPr lang="en-US" altLang="ko-KR" sz="2400" b="1" dirty="0" smtClean="0">
                <a:solidFill>
                  <a:schemeClr val="tx1"/>
                </a:solidFill>
                <a:latin typeface="바탕" pitchFamily="18" charset="-127"/>
                <a:ea typeface="바탕" pitchFamily="18" charset="-127"/>
              </a:rPr>
              <a:t>, </a:t>
            </a:r>
            <a:r>
              <a:rPr lang="en-US" altLang="ko-KR" sz="2100" b="1" dirty="0" smtClean="0">
                <a:solidFill>
                  <a:schemeClr val="tx1"/>
                </a:solidFill>
                <a:latin typeface="바탕" pitchFamily="18" charset="-127"/>
                <a:ea typeface="바탕" pitchFamily="18" charset="-127"/>
              </a:rPr>
              <a:t>Picture, Shapes</a:t>
            </a:r>
            <a:endParaRPr lang="en-US" altLang="ko-KR" sz="2400" b="1" dirty="0" smtClean="0">
              <a:solidFill>
                <a:schemeClr val="tx1"/>
              </a:solidFill>
              <a:latin typeface="바탕" pitchFamily="18" charset="-127"/>
              <a:ea typeface="바탕" pitchFamily="18" charset="-127"/>
            </a:endParaRPr>
          </a:p>
          <a:p>
            <a:pPr algn="l">
              <a:lnSpc>
                <a:spcPct val="150000"/>
              </a:lnSpc>
            </a:pPr>
            <a:r>
              <a:rPr lang="ko-KR" altLang="en-US" sz="2000" b="1" dirty="0" smtClean="0">
                <a:solidFill>
                  <a:schemeClr val="tx1"/>
                </a:solidFill>
              </a:rPr>
              <a:t>  </a:t>
            </a:r>
            <a:r>
              <a:rPr lang="ko-KR" altLang="en-US" sz="1800" b="1" dirty="0" smtClean="0">
                <a:solidFill>
                  <a:schemeClr val="tx1"/>
                </a:solidFill>
                <a:latin typeface="바탕" pitchFamily="18" charset="-127"/>
                <a:ea typeface="바탕" pitchFamily="18" charset="-127"/>
              </a:rPr>
              <a:t>도형삽입</a:t>
            </a:r>
            <a:r>
              <a:rPr lang="en-US" altLang="ko-KR" sz="1800" b="1" dirty="0" smtClean="0">
                <a:solidFill>
                  <a:schemeClr val="tx1"/>
                </a:solidFill>
                <a:latin typeface="바탕" pitchFamily="18" charset="-127"/>
                <a:ea typeface="바탕" pitchFamily="18" charset="-127"/>
              </a:rPr>
              <a:t>:  </a:t>
            </a:r>
            <a:r>
              <a:rPr lang="ko-KR" altLang="en-US" sz="1800" b="1" dirty="0" smtClean="0">
                <a:solidFill>
                  <a:schemeClr val="tx1"/>
                </a:solidFill>
                <a:latin typeface="바탕" pitchFamily="18" charset="-127"/>
                <a:ea typeface="바탕" pitchFamily="18" charset="-127"/>
              </a:rPr>
              <a:t>정다각형</a:t>
            </a:r>
            <a:r>
              <a:rPr lang="en-US" altLang="ko-KR" sz="1800" b="1" dirty="0" smtClean="0">
                <a:solidFill>
                  <a:schemeClr val="tx1"/>
                </a:solidFill>
                <a:latin typeface="바탕" pitchFamily="18" charset="-127"/>
                <a:ea typeface="바탕" pitchFamily="18" charset="-127"/>
              </a:rPr>
              <a:t>-Shift</a:t>
            </a:r>
            <a:r>
              <a:rPr lang="ko-KR" altLang="en-US" sz="1800" b="1" dirty="0" smtClean="0">
                <a:solidFill>
                  <a:schemeClr val="tx1"/>
                </a:solidFill>
                <a:latin typeface="바탕" pitchFamily="18" charset="-127"/>
                <a:ea typeface="바탕" pitchFamily="18" charset="-127"/>
              </a:rPr>
              <a:t>키 누른 채 드래그</a:t>
            </a:r>
            <a:endParaRPr lang="en-US" altLang="ko-KR" sz="1800" b="1" dirty="0" smtClean="0">
              <a:solidFill>
                <a:schemeClr val="tx1"/>
              </a:solidFill>
              <a:latin typeface="바탕" pitchFamily="18" charset="-127"/>
              <a:ea typeface="바탕" pitchFamily="18" charset="-127"/>
            </a:endParaRPr>
          </a:p>
          <a:p>
            <a:pPr algn="l">
              <a:lnSpc>
                <a:spcPct val="150000"/>
              </a:lnSpc>
            </a:pPr>
            <a:r>
              <a:rPr lang="en-US" altLang="ko-KR" sz="1800" b="1" dirty="0" smtClean="0">
                <a:solidFill>
                  <a:schemeClr val="tx1"/>
                </a:solidFill>
                <a:latin typeface="바탕" pitchFamily="18" charset="-127"/>
                <a:ea typeface="바탕" pitchFamily="18" charset="-127"/>
              </a:rPr>
              <a:t>    </a:t>
            </a:r>
            <a:r>
              <a:rPr lang="en-US" altLang="ko-KR" sz="1800" b="1" dirty="0" smtClean="0">
                <a:solidFill>
                  <a:schemeClr val="tx1"/>
                </a:solidFill>
                <a:latin typeface="바탕" pitchFamily="18" charset="-127"/>
                <a:ea typeface="바탕" pitchFamily="18" charset="-127"/>
              </a:rPr>
              <a:t>            </a:t>
            </a:r>
            <a:r>
              <a:rPr lang="ko-KR" altLang="en-US" sz="1800" b="1" dirty="0" smtClean="0">
                <a:solidFill>
                  <a:schemeClr val="tx1"/>
                </a:solidFill>
                <a:latin typeface="바탕" pitchFamily="18" charset="-127"/>
                <a:ea typeface="바탕" pitchFamily="18" charset="-127"/>
              </a:rPr>
              <a:t>중심에서 그리기</a:t>
            </a:r>
            <a:r>
              <a:rPr lang="en-US" altLang="ko-KR" sz="1800" b="1" dirty="0" smtClean="0">
                <a:solidFill>
                  <a:schemeClr val="tx1"/>
                </a:solidFill>
                <a:latin typeface="바탕" pitchFamily="18" charset="-127"/>
                <a:ea typeface="바탕" pitchFamily="18" charset="-127"/>
              </a:rPr>
              <a:t>-Ctrl</a:t>
            </a:r>
            <a:r>
              <a:rPr lang="ko-KR" altLang="en-US" sz="1800" b="1" dirty="0" smtClean="0">
                <a:solidFill>
                  <a:schemeClr val="tx1"/>
                </a:solidFill>
                <a:latin typeface="바탕" pitchFamily="18" charset="-127"/>
                <a:ea typeface="바탕" pitchFamily="18" charset="-127"/>
              </a:rPr>
              <a:t>키를 누른 채 드래그</a:t>
            </a:r>
            <a:r>
              <a:rPr lang="en-US" altLang="ko-KR" sz="1800" b="1" dirty="0" smtClean="0">
                <a:solidFill>
                  <a:schemeClr val="tx1"/>
                </a:solidFill>
                <a:latin typeface="바탕" pitchFamily="18" charset="-127"/>
                <a:ea typeface="바탕" pitchFamily="18" charset="-127"/>
              </a:rPr>
              <a:t>.</a:t>
            </a:r>
          </a:p>
          <a:p>
            <a:pPr algn="l">
              <a:lnSpc>
                <a:spcPct val="150000"/>
              </a:lnSpc>
            </a:pPr>
            <a:r>
              <a:rPr lang="en-US" altLang="ko-KR" sz="1800" b="1" dirty="0" smtClean="0">
                <a:solidFill>
                  <a:schemeClr val="tx1"/>
                </a:solidFill>
                <a:latin typeface="바탕" pitchFamily="18" charset="-127"/>
                <a:ea typeface="바탕" pitchFamily="18" charset="-127"/>
              </a:rPr>
              <a:t>           </a:t>
            </a:r>
            <a:r>
              <a:rPr lang="en-US" altLang="ko-KR" sz="1800" b="1" dirty="0" smtClean="0">
                <a:solidFill>
                  <a:schemeClr val="tx1"/>
                </a:solidFill>
                <a:latin typeface="바탕" pitchFamily="18" charset="-127"/>
                <a:ea typeface="바탕" pitchFamily="18" charset="-127"/>
              </a:rPr>
              <a:t>      </a:t>
            </a:r>
            <a:r>
              <a:rPr lang="ko-KR" altLang="en-US" sz="1800" b="1" dirty="0" smtClean="0">
                <a:solidFill>
                  <a:schemeClr val="tx1"/>
                </a:solidFill>
                <a:latin typeface="바탕" pitchFamily="18" charset="-127"/>
                <a:ea typeface="바탕" pitchFamily="18" charset="-127"/>
              </a:rPr>
              <a:t>미세한 도형이동</a:t>
            </a:r>
            <a:r>
              <a:rPr lang="en-US" altLang="ko-KR" sz="1800" b="1" dirty="0" smtClean="0">
                <a:solidFill>
                  <a:schemeClr val="tx1"/>
                </a:solidFill>
                <a:latin typeface="바탕" pitchFamily="18" charset="-127"/>
                <a:ea typeface="바탕" pitchFamily="18" charset="-127"/>
              </a:rPr>
              <a:t>-  CTRL</a:t>
            </a:r>
            <a:r>
              <a:rPr lang="ko-KR" altLang="en-US" sz="1800" b="1" dirty="0" smtClean="0">
                <a:solidFill>
                  <a:schemeClr val="tx1"/>
                </a:solidFill>
                <a:latin typeface="바탕" pitchFamily="18" charset="-127"/>
                <a:ea typeface="바탕" pitchFamily="18" charset="-127"/>
              </a:rPr>
              <a:t>키를 누른 채 </a:t>
            </a:r>
            <a:r>
              <a:rPr lang="ko-KR" altLang="en-US" sz="1800" b="1" dirty="0" smtClean="0">
                <a:solidFill>
                  <a:schemeClr val="tx1"/>
                </a:solidFill>
                <a:latin typeface="바탕" pitchFamily="18" charset="-127"/>
                <a:ea typeface="바탕" pitchFamily="18" charset="-127"/>
              </a:rPr>
              <a:t> </a:t>
            </a:r>
            <a:endParaRPr lang="en-US" altLang="ko-KR" sz="1800" b="1" dirty="0" smtClean="0">
              <a:solidFill>
                <a:schemeClr val="tx1"/>
              </a:solidFill>
              <a:latin typeface="바탕" pitchFamily="18" charset="-127"/>
              <a:ea typeface="바탕" pitchFamily="18" charset="-127"/>
            </a:endParaRPr>
          </a:p>
          <a:p>
            <a:pPr algn="l">
              <a:lnSpc>
                <a:spcPct val="150000"/>
              </a:lnSpc>
            </a:pPr>
            <a:r>
              <a:rPr lang="en-US" altLang="ko-KR" sz="1800" b="1" dirty="0" smtClean="0">
                <a:solidFill>
                  <a:schemeClr val="tx1"/>
                </a:solidFill>
                <a:latin typeface="바탕" pitchFamily="18" charset="-127"/>
                <a:ea typeface="바탕" pitchFamily="18" charset="-127"/>
              </a:rPr>
              <a:t> </a:t>
            </a:r>
            <a:r>
              <a:rPr lang="en-US" altLang="ko-KR" sz="1800" b="1" dirty="0" smtClean="0">
                <a:solidFill>
                  <a:schemeClr val="tx1"/>
                </a:solidFill>
                <a:latin typeface="바탕" pitchFamily="18" charset="-127"/>
                <a:ea typeface="바탕" pitchFamily="18" charset="-127"/>
              </a:rPr>
              <a:t>                                          </a:t>
            </a:r>
            <a:r>
              <a:rPr lang="ko-KR" altLang="en-US" sz="1800" b="1" dirty="0" smtClean="0">
                <a:solidFill>
                  <a:schemeClr val="tx1"/>
                </a:solidFill>
                <a:latin typeface="바탕" pitchFamily="18" charset="-127"/>
                <a:ea typeface="바탕" pitchFamily="18" charset="-127"/>
              </a:rPr>
              <a:t>방향키 </a:t>
            </a:r>
            <a:r>
              <a:rPr lang="ko-KR" altLang="en-US" sz="1800" b="1" dirty="0" smtClean="0">
                <a:solidFill>
                  <a:schemeClr val="tx1"/>
                </a:solidFill>
                <a:latin typeface="바탕" pitchFamily="18" charset="-127"/>
                <a:ea typeface="바탕" pitchFamily="18" charset="-127"/>
              </a:rPr>
              <a:t>조절</a:t>
            </a:r>
            <a:r>
              <a:rPr lang="en-US" altLang="ko-KR" sz="1800" b="1" dirty="0" smtClean="0">
                <a:solidFill>
                  <a:schemeClr val="tx1"/>
                </a:solidFill>
                <a:latin typeface="바탕" pitchFamily="18" charset="-127"/>
                <a:ea typeface="바탕" pitchFamily="18" charset="-127"/>
              </a:rPr>
              <a:t>.</a:t>
            </a:r>
          </a:p>
          <a:p>
            <a:pPr algn="l">
              <a:lnSpc>
                <a:spcPct val="150000"/>
              </a:lnSpc>
            </a:pPr>
            <a:r>
              <a:rPr lang="en-US" altLang="ko-KR" sz="1800" b="1" dirty="0" smtClean="0">
                <a:solidFill>
                  <a:schemeClr val="tx1"/>
                </a:solidFill>
                <a:latin typeface="바탕" pitchFamily="18" charset="-127"/>
                <a:ea typeface="바탕" pitchFamily="18" charset="-127"/>
              </a:rPr>
              <a:t>   </a:t>
            </a:r>
            <a:endParaRPr lang="en-US" altLang="ko-KR" sz="1800" b="1" dirty="0" smtClean="0">
              <a:solidFill>
                <a:schemeClr val="tx1"/>
              </a:solidFill>
              <a:latin typeface="바탕" pitchFamily="18" charset="-127"/>
              <a:ea typeface="바탕" pitchFamily="18" charset="-127"/>
            </a:endParaRPr>
          </a:p>
          <a:p>
            <a:pPr algn="l">
              <a:lnSpc>
                <a:spcPct val="150000"/>
              </a:lnSpc>
            </a:pPr>
            <a:endParaRPr lang="en-US" altLang="ko-KR" sz="1600" b="1" dirty="0" smtClean="0">
              <a:solidFill>
                <a:schemeClr val="tx1"/>
              </a:solidFill>
              <a:latin typeface="바탕" pitchFamily="18" charset="-127"/>
              <a:ea typeface="바탕" pitchFamily="18" charset="-127"/>
            </a:endParaRPr>
          </a:p>
          <a:p>
            <a:pPr algn="l">
              <a:lnSpc>
                <a:spcPct val="150000"/>
              </a:lnSpc>
            </a:pPr>
            <a:endParaRPr lang="en-US" altLang="ko-KR" sz="1600" b="1" dirty="0" smtClean="0">
              <a:solidFill>
                <a:schemeClr val="tx1"/>
              </a:solidFill>
              <a:latin typeface="바탕" pitchFamily="18" charset="-127"/>
              <a:ea typeface="바탕" pitchFamily="18" charset="-127"/>
            </a:endParaRPr>
          </a:p>
          <a:p>
            <a:pPr algn="l">
              <a:lnSpc>
                <a:spcPct val="150000"/>
              </a:lnSpc>
            </a:pPr>
            <a:r>
              <a:rPr lang="en-US" altLang="ko-KR" sz="1600" b="1" dirty="0" smtClean="0">
                <a:solidFill>
                  <a:schemeClr val="tx1"/>
                </a:solidFill>
                <a:latin typeface="바탕" pitchFamily="18" charset="-127"/>
                <a:ea typeface="바탕" pitchFamily="18" charset="-127"/>
              </a:rPr>
              <a:t> </a:t>
            </a:r>
            <a:endParaRPr lang="en-US" altLang="ko-KR" sz="1600" b="1" dirty="0" smtClean="0">
              <a:solidFill>
                <a:schemeClr val="tx1"/>
              </a:solidFill>
              <a:latin typeface="바탕" pitchFamily="18" charset="-127"/>
              <a:ea typeface="바탕" pitchFamily="18" charset="-127"/>
            </a:endParaRPr>
          </a:p>
          <a:p>
            <a:pPr algn="l"/>
            <a:r>
              <a:rPr lang="ko-KR" altLang="en-US" sz="2400" b="1" dirty="0" smtClean="0">
                <a:solidFill>
                  <a:schemeClr val="tx1"/>
                </a:solidFill>
                <a:latin typeface="바탕" pitchFamily="18" charset="-127"/>
                <a:ea typeface="바탕" pitchFamily="18" charset="-127"/>
              </a:rPr>
              <a:t>도형 스타일 그룹</a:t>
            </a:r>
            <a:r>
              <a:rPr lang="en-US" altLang="ko-KR" sz="2400" b="1" dirty="0" smtClean="0">
                <a:solidFill>
                  <a:schemeClr val="tx1"/>
                </a:solidFill>
                <a:latin typeface="바탕" pitchFamily="18" charset="-127"/>
                <a:ea typeface="바탕" pitchFamily="18" charset="-127"/>
              </a:rPr>
              <a:t>: </a:t>
            </a:r>
            <a:r>
              <a:rPr lang="ko-KR" altLang="en-US" sz="1800" b="1" dirty="0" smtClean="0">
                <a:solidFill>
                  <a:schemeClr val="tx1"/>
                </a:solidFill>
                <a:latin typeface="바탕" pitchFamily="18" charset="-127"/>
                <a:ea typeface="바탕" pitchFamily="18" charset="-127"/>
              </a:rPr>
              <a:t>도형 </a:t>
            </a:r>
            <a:r>
              <a:rPr lang="ko-KR" altLang="en-US" sz="1800" b="1" dirty="0" smtClean="0">
                <a:solidFill>
                  <a:schemeClr val="tx1"/>
                </a:solidFill>
                <a:latin typeface="바탕" pitchFamily="18" charset="-127"/>
                <a:ea typeface="바탕" pitchFamily="18" charset="-127"/>
              </a:rPr>
              <a:t>삽입</a:t>
            </a:r>
            <a:r>
              <a:rPr lang="en-US" altLang="ko-KR" sz="1800" b="1" dirty="0" smtClean="0">
                <a:solidFill>
                  <a:schemeClr val="tx1"/>
                </a:solidFill>
                <a:latin typeface="바탕" pitchFamily="18" charset="-127"/>
                <a:ea typeface="바탕" pitchFamily="18" charset="-127"/>
              </a:rPr>
              <a:t>( </a:t>
            </a:r>
            <a:r>
              <a:rPr lang="ko-KR" altLang="en-US" sz="1800" b="1" dirty="0" smtClean="0">
                <a:solidFill>
                  <a:schemeClr val="tx1"/>
                </a:solidFill>
                <a:latin typeface="바탕" pitchFamily="18" charset="-127"/>
                <a:ea typeface="바탕" pitchFamily="18" charset="-127"/>
              </a:rPr>
              <a:t>도형 편집</a:t>
            </a:r>
            <a:r>
              <a:rPr lang="en-US" altLang="ko-KR" sz="1800" b="1" dirty="0" smtClean="0">
                <a:solidFill>
                  <a:schemeClr val="tx1"/>
                </a:solidFill>
                <a:latin typeface="바탕" pitchFamily="18" charset="-127"/>
                <a:ea typeface="바탕" pitchFamily="18" charset="-127"/>
              </a:rPr>
              <a:t>,  </a:t>
            </a:r>
            <a:r>
              <a:rPr lang="ko-KR" altLang="en-US" sz="1800" b="1" dirty="0" smtClean="0">
                <a:solidFill>
                  <a:schemeClr val="tx1"/>
                </a:solidFill>
                <a:latin typeface="바탕" pitchFamily="18" charset="-127"/>
                <a:ea typeface="바탕" pitchFamily="18" charset="-127"/>
              </a:rPr>
              <a:t>텍스트 편집</a:t>
            </a:r>
            <a:r>
              <a:rPr lang="en-US" altLang="ko-KR" sz="1800" b="1" dirty="0" smtClean="0">
                <a:solidFill>
                  <a:schemeClr val="tx1"/>
                </a:solidFill>
                <a:latin typeface="바탕" pitchFamily="18" charset="-127"/>
                <a:ea typeface="바탕" pitchFamily="18" charset="-127"/>
              </a:rPr>
              <a:t>)</a:t>
            </a:r>
            <a:endParaRPr lang="en-US" altLang="ko-KR" sz="1600" b="1" dirty="0" smtClean="0">
              <a:solidFill>
                <a:schemeClr val="tx1"/>
              </a:solidFill>
              <a:latin typeface="바탕" pitchFamily="18" charset="-127"/>
              <a:ea typeface="바탕" pitchFamily="18" charset="-127"/>
            </a:endParaRPr>
          </a:p>
          <a:p>
            <a:pPr algn="l"/>
            <a:r>
              <a:rPr lang="ko-KR" altLang="en-US" sz="1600" b="1" dirty="0" smtClean="0">
                <a:solidFill>
                  <a:schemeClr val="tx1"/>
                </a:solidFill>
                <a:latin typeface="바탕" pitchFamily="18" charset="-127"/>
                <a:ea typeface="바탕" pitchFamily="18" charset="-127"/>
              </a:rPr>
              <a:t>                                        </a:t>
            </a:r>
            <a:r>
              <a:rPr lang="ko-KR" altLang="en-US" sz="1800" b="1" dirty="0" smtClean="0">
                <a:solidFill>
                  <a:schemeClr val="tx1"/>
                </a:solidFill>
                <a:latin typeface="바탕" pitchFamily="18" charset="-127"/>
                <a:ea typeface="바탕" pitchFamily="18" charset="-127"/>
              </a:rPr>
              <a:t>도형 스타일</a:t>
            </a:r>
            <a:r>
              <a:rPr lang="en-US" altLang="ko-KR" sz="1800" b="1" dirty="0" smtClean="0">
                <a:solidFill>
                  <a:schemeClr val="tx1"/>
                </a:solidFill>
                <a:latin typeface="바탕" pitchFamily="18" charset="-127"/>
                <a:ea typeface="바탕" pitchFamily="18" charset="-127"/>
              </a:rPr>
              <a:t>(</a:t>
            </a:r>
            <a:r>
              <a:rPr lang="ko-KR" altLang="en-US" sz="1800" b="1" dirty="0" smtClean="0">
                <a:solidFill>
                  <a:schemeClr val="tx1"/>
                </a:solidFill>
                <a:latin typeface="바탕" pitchFamily="18" charset="-127"/>
                <a:ea typeface="바탕" pitchFamily="18" charset="-127"/>
              </a:rPr>
              <a:t>도형 채우기</a:t>
            </a:r>
            <a:r>
              <a:rPr lang="en-US" altLang="ko-KR" sz="1800" b="1" dirty="0" smtClean="0">
                <a:solidFill>
                  <a:schemeClr val="tx1"/>
                </a:solidFill>
                <a:latin typeface="바탕" pitchFamily="18" charset="-127"/>
                <a:ea typeface="바탕" pitchFamily="18" charset="-127"/>
              </a:rPr>
              <a:t>,</a:t>
            </a:r>
            <a:r>
              <a:rPr lang="ko-KR" altLang="en-US" sz="1800" b="1" dirty="0" smtClean="0">
                <a:solidFill>
                  <a:schemeClr val="tx1"/>
                </a:solidFill>
                <a:latin typeface="바탕" pitchFamily="18" charset="-127"/>
                <a:ea typeface="바탕" pitchFamily="18" charset="-127"/>
              </a:rPr>
              <a:t>도형 윤곽선</a:t>
            </a:r>
            <a:r>
              <a:rPr lang="en-US" altLang="ko-KR" sz="1800" b="1" dirty="0" smtClean="0">
                <a:solidFill>
                  <a:schemeClr val="tx1"/>
                </a:solidFill>
                <a:latin typeface="바탕" pitchFamily="18" charset="-127"/>
                <a:ea typeface="바탕" pitchFamily="18" charset="-127"/>
              </a:rPr>
              <a:t>, </a:t>
            </a:r>
          </a:p>
          <a:p>
            <a:pPr algn="l"/>
            <a:r>
              <a:rPr lang="en-US" altLang="ko-KR" sz="1800" b="1" dirty="0" smtClean="0">
                <a:solidFill>
                  <a:schemeClr val="tx1"/>
                </a:solidFill>
                <a:latin typeface="바탕" pitchFamily="18" charset="-127"/>
                <a:ea typeface="바탕" pitchFamily="18" charset="-127"/>
              </a:rPr>
              <a:t> </a:t>
            </a:r>
            <a:r>
              <a:rPr lang="en-US" altLang="ko-KR" sz="1800" b="1" dirty="0" smtClean="0">
                <a:solidFill>
                  <a:schemeClr val="tx1"/>
                </a:solidFill>
                <a:latin typeface="바탕" pitchFamily="18" charset="-127"/>
                <a:ea typeface="바탕" pitchFamily="18" charset="-127"/>
              </a:rPr>
              <a:t>                                                   </a:t>
            </a:r>
            <a:r>
              <a:rPr lang="ko-KR" altLang="en-US" sz="1800" b="1" dirty="0" smtClean="0">
                <a:solidFill>
                  <a:schemeClr val="tx1"/>
                </a:solidFill>
                <a:latin typeface="바탕" pitchFamily="18" charset="-127"/>
                <a:ea typeface="바탕" pitchFamily="18" charset="-127"/>
              </a:rPr>
              <a:t>도형 모양 변경</a:t>
            </a:r>
            <a:r>
              <a:rPr lang="en-US" altLang="ko-KR" sz="1800" b="1" dirty="0" smtClean="0">
                <a:solidFill>
                  <a:schemeClr val="tx1"/>
                </a:solidFill>
                <a:latin typeface="바탕" pitchFamily="18" charset="-127"/>
                <a:ea typeface="바탕" pitchFamily="18" charset="-127"/>
              </a:rPr>
              <a:t>)</a:t>
            </a:r>
            <a:endParaRPr lang="en-US" altLang="ko-KR" sz="1600" b="1" dirty="0" smtClean="0">
              <a:solidFill>
                <a:schemeClr val="tx1"/>
              </a:solidFill>
              <a:latin typeface="바탕" pitchFamily="18" charset="-127"/>
              <a:ea typeface="바탕" pitchFamily="18" charset="-127"/>
            </a:endParaRPr>
          </a:p>
          <a:p>
            <a:pPr algn="l"/>
            <a:r>
              <a:rPr lang="ko-KR" altLang="en-US" sz="1600" b="1" dirty="0" smtClean="0">
                <a:solidFill>
                  <a:schemeClr val="tx1"/>
                </a:solidFill>
                <a:latin typeface="바탕" pitchFamily="18" charset="-127"/>
                <a:ea typeface="바탕" pitchFamily="18" charset="-127"/>
              </a:rPr>
              <a:t>                                        </a:t>
            </a:r>
            <a:r>
              <a:rPr lang="ko-KR" altLang="en-US" sz="1900" b="1" dirty="0" smtClean="0">
                <a:solidFill>
                  <a:schemeClr val="tx1"/>
                </a:solidFill>
                <a:latin typeface="바탕" pitchFamily="18" charset="-127"/>
                <a:ea typeface="바탕" pitchFamily="18" charset="-127"/>
              </a:rPr>
              <a:t>그림자효과</a:t>
            </a:r>
            <a:r>
              <a:rPr lang="en-US" altLang="ko-KR" sz="1900" b="1" dirty="0" smtClean="0">
                <a:solidFill>
                  <a:schemeClr val="tx1"/>
                </a:solidFill>
                <a:latin typeface="바탕" pitchFamily="18" charset="-127"/>
                <a:ea typeface="바탕" pitchFamily="18" charset="-127"/>
              </a:rPr>
              <a:t>,  3</a:t>
            </a:r>
            <a:r>
              <a:rPr lang="ko-KR" altLang="en-US" sz="1900" b="1" dirty="0" smtClean="0">
                <a:solidFill>
                  <a:schemeClr val="tx1"/>
                </a:solidFill>
                <a:latin typeface="바탕" pitchFamily="18" charset="-127"/>
                <a:ea typeface="바탕" pitchFamily="18" charset="-127"/>
              </a:rPr>
              <a:t>차원 효과</a:t>
            </a:r>
            <a:r>
              <a:rPr lang="en-US" altLang="ko-KR" sz="1900" b="1" dirty="0" smtClean="0">
                <a:solidFill>
                  <a:schemeClr val="tx1"/>
                </a:solidFill>
                <a:latin typeface="바탕" pitchFamily="18" charset="-127"/>
                <a:ea typeface="바탕" pitchFamily="18" charset="-127"/>
              </a:rPr>
              <a:t>,</a:t>
            </a:r>
          </a:p>
          <a:p>
            <a:pPr algn="l"/>
            <a:r>
              <a:rPr lang="en-US" altLang="ko-KR" sz="1900" b="1" dirty="0" smtClean="0">
                <a:solidFill>
                  <a:schemeClr val="tx1"/>
                </a:solidFill>
                <a:latin typeface="바탕" pitchFamily="18" charset="-127"/>
                <a:ea typeface="바탕" pitchFamily="18" charset="-127"/>
              </a:rPr>
              <a:t> </a:t>
            </a:r>
            <a:r>
              <a:rPr lang="en-US" altLang="ko-KR" sz="1900" b="1" dirty="0" smtClean="0">
                <a:solidFill>
                  <a:schemeClr val="tx1"/>
                </a:solidFill>
                <a:latin typeface="바탕" pitchFamily="18" charset="-127"/>
                <a:ea typeface="바탕" pitchFamily="18" charset="-127"/>
              </a:rPr>
              <a:t>                               </a:t>
            </a:r>
            <a:r>
              <a:rPr lang="ko-KR" altLang="en-US" sz="1900" b="1" dirty="0" smtClean="0">
                <a:solidFill>
                  <a:schemeClr val="tx1"/>
                </a:solidFill>
                <a:latin typeface="바탕" pitchFamily="18" charset="-127"/>
                <a:ea typeface="바탕" pitchFamily="18" charset="-127"/>
              </a:rPr>
              <a:t>정렬</a:t>
            </a:r>
            <a:r>
              <a:rPr lang="en-US" altLang="ko-KR" sz="1900" b="1" dirty="0" smtClean="0">
                <a:solidFill>
                  <a:schemeClr val="tx1"/>
                </a:solidFill>
                <a:latin typeface="바탕" pitchFamily="18" charset="-127"/>
                <a:ea typeface="바탕" pitchFamily="18" charset="-127"/>
              </a:rPr>
              <a:t>(</a:t>
            </a:r>
            <a:r>
              <a:rPr lang="ko-KR" altLang="en-US" sz="1900" b="1" dirty="0" smtClean="0">
                <a:solidFill>
                  <a:schemeClr val="tx1"/>
                </a:solidFill>
                <a:latin typeface="바탕" pitchFamily="18" charset="-127"/>
                <a:ea typeface="바탕" pitchFamily="18" charset="-127"/>
              </a:rPr>
              <a:t>위치</a:t>
            </a:r>
            <a:r>
              <a:rPr lang="en-US" altLang="ko-KR" sz="1900" b="1" dirty="0" smtClean="0">
                <a:solidFill>
                  <a:schemeClr val="tx1"/>
                </a:solidFill>
                <a:latin typeface="바탕" pitchFamily="18" charset="-127"/>
                <a:ea typeface="바탕" pitchFamily="18" charset="-127"/>
              </a:rPr>
              <a:t>:</a:t>
            </a:r>
            <a:r>
              <a:rPr lang="ko-KR" altLang="en-US" sz="1900" b="1" dirty="0" smtClean="0">
                <a:solidFill>
                  <a:schemeClr val="tx1"/>
                </a:solidFill>
                <a:latin typeface="바탕" pitchFamily="18" charset="-127"/>
                <a:ea typeface="바탕" pitchFamily="18" charset="-127"/>
              </a:rPr>
              <a:t>개체 위치</a:t>
            </a:r>
            <a:r>
              <a:rPr lang="en-US" altLang="ko-KR" sz="1900" b="1" dirty="0" smtClean="0">
                <a:solidFill>
                  <a:schemeClr val="tx1"/>
                </a:solidFill>
                <a:latin typeface="바탕" pitchFamily="18" charset="-127"/>
                <a:ea typeface="바탕" pitchFamily="18" charset="-127"/>
              </a:rPr>
              <a:t>,</a:t>
            </a:r>
            <a:r>
              <a:rPr lang="ko-KR" altLang="en-US" sz="1900" b="1" dirty="0" smtClean="0">
                <a:solidFill>
                  <a:schemeClr val="tx1"/>
                </a:solidFill>
                <a:latin typeface="바탕" pitchFamily="18" charset="-127"/>
                <a:ea typeface="바탕" pitchFamily="18" charset="-127"/>
              </a:rPr>
              <a:t> 텍스트 배치</a:t>
            </a:r>
            <a:r>
              <a:rPr lang="en-US" altLang="ko-KR" sz="1900" b="1" dirty="0" smtClean="0">
                <a:solidFill>
                  <a:schemeClr val="tx1"/>
                </a:solidFill>
                <a:latin typeface="바탕" pitchFamily="18" charset="-127"/>
                <a:ea typeface="바탕" pitchFamily="18" charset="-127"/>
              </a:rPr>
              <a:t>)</a:t>
            </a:r>
            <a:r>
              <a:rPr lang="en-US" altLang="ko-KR" sz="1900" b="1" dirty="0" smtClean="0">
                <a:solidFill>
                  <a:schemeClr val="tx1"/>
                </a:solidFill>
                <a:latin typeface="바탕" pitchFamily="18" charset="-127"/>
                <a:ea typeface="바탕" pitchFamily="18" charset="-127"/>
              </a:rPr>
              <a:t>  </a:t>
            </a:r>
            <a:endParaRPr lang="en-US" sz="1600" b="1" dirty="0">
              <a:solidFill>
                <a:schemeClr val="tx1"/>
              </a:solidFill>
            </a:endParaRPr>
          </a:p>
        </p:txBody>
      </p:sp>
      <p:pic>
        <p:nvPicPr>
          <p:cNvPr id="9" name="Picture 8" descr="positio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788024" y="2006764"/>
            <a:ext cx="1944216" cy="2844471"/>
          </a:xfrm>
          <a:prstGeom prst="rect">
            <a:avLst/>
          </a:prstGeom>
        </p:spPr>
      </p:pic>
      <p:pic>
        <p:nvPicPr>
          <p:cNvPr id="11" name="그림 10" descr="도형서식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764704"/>
            <a:ext cx="9037320" cy="1158240"/>
          </a:xfrm>
          <a:prstGeom prst="rect">
            <a:avLst/>
          </a:prstGeom>
        </p:spPr>
      </p:pic>
      <p:pic>
        <p:nvPicPr>
          <p:cNvPr id="12" name="Picture 9" descr="text wrapping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588224" y="2060848"/>
            <a:ext cx="1569720" cy="2133600"/>
          </a:xfrm>
          <a:prstGeom prst="rect">
            <a:avLst/>
          </a:prstGeom>
        </p:spPr>
      </p:pic>
      <p:sp>
        <p:nvSpPr>
          <p:cNvPr id="14" name="Rectangle 16"/>
          <p:cNvSpPr/>
          <p:nvPr/>
        </p:nvSpPr>
        <p:spPr>
          <a:xfrm>
            <a:off x="7740352" y="2204864"/>
            <a:ext cx="1619672" cy="172819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ko-KR" altLang="en-US" sz="1200" b="1" dirty="0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정사각형</a:t>
            </a:r>
            <a:r>
              <a:rPr lang="en-US" altLang="ko-KR" sz="1200" b="1" dirty="0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,</a:t>
            </a:r>
          </a:p>
          <a:p>
            <a:pPr algn="ctr"/>
            <a:r>
              <a:rPr lang="ko-KR" altLang="en-US" sz="1200" b="1" dirty="0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빽빽하게</a:t>
            </a:r>
            <a:r>
              <a:rPr lang="en-US" altLang="ko-KR" sz="1200" b="1" dirty="0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,</a:t>
            </a:r>
          </a:p>
          <a:p>
            <a:pPr algn="ctr"/>
            <a:r>
              <a:rPr lang="ko-KR" altLang="en-US" sz="1200" b="1" dirty="0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텍스트 뒤</a:t>
            </a:r>
            <a:endParaRPr lang="en-US" altLang="ko-KR" sz="1200" b="1" dirty="0">
              <a:solidFill>
                <a:schemeClr val="tx1"/>
              </a:solidFill>
              <a:latin typeface="Batang" pitchFamily="18" charset="-127"/>
              <a:ea typeface="Batang" pitchFamily="18" charset="-127"/>
            </a:endParaRPr>
          </a:p>
          <a:p>
            <a:pPr algn="ctr"/>
            <a:r>
              <a:rPr lang="ko-KR" altLang="en-US" sz="1200" b="1" dirty="0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텍스트 앞</a:t>
            </a:r>
            <a:r>
              <a:rPr lang="en-US" altLang="ko-KR" sz="1200" b="1" dirty="0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,</a:t>
            </a:r>
          </a:p>
          <a:p>
            <a:pPr algn="ctr"/>
            <a:r>
              <a:rPr lang="ko-KR" altLang="en-US" sz="1200" b="1" dirty="0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위</a:t>
            </a:r>
            <a:r>
              <a:rPr lang="en-US" altLang="ko-KR" sz="1200" b="1" dirty="0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/</a:t>
            </a:r>
            <a:r>
              <a:rPr lang="ko-KR" altLang="en-US" sz="1200" b="1" dirty="0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아래</a:t>
            </a:r>
            <a:r>
              <a:rPr lang="en-US" altLang="ko-KR" sz="1200" b="1" dirty="0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,</a:t>
            </a:r>
          </a:p>
          <a:p>
            <a:pPr algn="ctr"/>
            <a:r>
              <a:rPr lang="ko-KR" altLang="en-US" sz="1200" b="1" dirty="0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투과하기</a:t>
            </a:r>
            <a:r>
              <a:rPr lang="en-US" altLang="ko-KR" sz="1200" b="1" dirty="0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,</a:t>
            </a:r>
          </a:p>
          <a:p>
            <a:pPr algn="ctr"/>
            <a:endParaRPr lang="en-US" altLang="ko-KR" sz="1100" b="1" dirty="0" smtClean="0">
              <a:solidFill>
                <a:schemeClr val="tx1"/>
              </a:solidFill>
              <a:latin typeface="Batang" pitchFamily="18" charset="-127"/>
              <a:ea typeface="Batang" pitchFamily="18" charset="-127"/>
            </a:endParaRPr>
          </a:p>
          <a:p>
            <a:pPr algn="ctr"/>
            <a:r>
              <a:rPr lang="ko-KR" altLang="en-US" sz="1100" b="1" dirty="0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텍스트배치 영역 편집</a:t>
            </a:r>
            <a:endParaRPr lang="en-US" altLang="ko-KR" sz="1100" b="1" dirty="0" smtClean="0">
              <a:solidFill>
                <a:schemeClr val="tx1"/>
              </a:solidFill>
              <a:latin typeface="Batang" pitchFamily="18" charset="-127"/>
              <a:ea typeface="Batang" pitchFamily="18" charset="-127"/>
            </a:endParaRPr>
          </a:p>
          <a:p>
            <a:pPr algn="ctr"/>
            <a:r>
              <a:rPr lang="ko-KR" altLang="en-US" sz="1100" b="1" dirty="0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기타 레이아웃 옵션</a:t>
            </a:r>
            <a:endParaRPr lang="en-US" altLang="ko-KR" sz="1200" b="1" dirty="0" smtClean="0">
              <a:solidFill>
                <a:schemeClr val="tx1"/>
              </a:solidFill>
              <a:latin typeface="Batang" pitchFamily="18" charset="-127"/>
              <a:ea typeface="Batang" pitchFamily="18" charset="-127"/>
            </a:endParaRPr>
          </a:p>
        </p:txBody>
      </p:sp>
      <p:cxnSp>
        <p:nvCxnSpPr>
          <p:cNvPr id="17" name="Straight Arrow Connector 22"/>
          <p:cNvCxnSpPr/>
          <p:nvPr/>
        </p:nvCxnSpPr>
        <p:spPr>
          <a:xfrm flipH="1">
            <a:off x="6012160" y="1628800"/>
            <a:ext cx="36004" cy="43204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tangle 6"/>
          <p:cNvSpPr/>
          <p:nvPr/>
        </p:nvSpPr>
        <p:spPr>
          <a:xfrm>
            <a:off x="6372200" y="1340768"/>
            <a:ext cx="1008112" cy="2880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6"/>
          <p:cNvSpPr/>
          <p:nvPr/>
        </p:nvSpPr>
        <p:spPr>
          <a:xfrm>
            <a:off x="6012160" y="1268760"/>
            <a:ext cx="279648" cy="42366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Slide Number Placeholder 23"/>
          <p:cNvSpPr>
            <a:spLocks noGrp="1"/>
          </p:cNvSpPr>
          <p:nvPr>
            <p:ph type="sldNum" sz="quarter" idx="4294967295"/>
          </p:nvPr>
        </p:nvSpPr>
        <p:spPr>
          <a:xfrm>
            <a:off x="8072463" y="6286521"/>
            <a:ext cx="714380" cy="571480"/>
          </a:xfrm>
          <a:prstGeom prst="rect">
            <a:avLst/>
          </a:prstGeom>
        </p:spPr>
        <p:txBody>
          <a:bodyPr/>
          <a:lstStyle/>
          <a:p>
            <a:fld id="{88056306-C977-46C9-B034-E4563BAAEACE}" type="slidenum">
              <a:rPr lang="en-US" smtClean="0"/>
              <a:pPr/>
              <a:t>18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642909" y="928670"/>
            <a:ext cx="7358115" cy="592933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altLang="ko-KR" dirty="0" smtClean="0">
              <a:solidFill>
                <a:schemeClr val="tx1"/>
              </a:solidFill>
            </a:endParaRPr>
          </a:p>
          <a:p>
            <a:endParaRPr lang="en-US" altLang="ko-KR" dirty="0" smtClean="0">
              <a:solidFill>
                <a:schemeClr val="tx1"/>
              </a:solidFill>
            </a:endParaRPr>
          </a:p>
          <a:p>
            <a:endParaRPr lang="en-US" altLang="ko-KR" dirty="0" smtClean="0">
              <a:solidFill>
                <a:schemeClr val="tx1"/>
              </a:solidFill>
            </a:endParaRPr>
          </a:p>
          <a:p>
            <a:endParaRPr lang="en-US" altLang="ko-KR" dirty="0" smtClean="0">
              <a:solidFill>
                <a:schemeClr val="tx1"/>
              </a:solidFill>
            </a:endParaRPr>
          </a:p>
          <a:p>
            <a:endParaRPr lang="en-US" altLang="ko-KR" dirty="0" smtClean="0">
              <a:solidFill>
                <a:schemeClr val="tx1"/>
              </a:solidFill>
            </a:endParaRPr>
          </a:p>
          <a:p>
            <a:endParaRPr lang="en-US" altLang="ko-KR" dirty="0" smtClean="0">
              <a:solidFill>
                <a:schemeClr val="tx1"/>
              </a:solidFill>
            </a:endParaRPr>
          </a:p>
          <a:p>
            <a:endParaRPr lang="en-US" altLang="ko-KR" dirty="0" smtClean="0">
              <a:solidFill>
                <a:schemeClr val="tx1"/>
              </a:solidFill>
            </a:endParaRPr>
          </a:p>
          <a:p>
            <a:endParaRPr lang="en-US" altLang="ko-KR" dirty="0" smtClean="0">
              <a:solidFill>
                <a:schemeClr val="tx1"/>
              </a:solidFill>
            </a:endParaRPr>
          </a:p>
          <a:p>
            <a:endParaRPr lang="en-US" altLang="ko-KR" dirty="0" smtClean="0">
              <a:solidFill>
                <a:schemeClr val="tx1"/>
              </a:solidFill>
            </a:endParaRPr>
          </a:p>
          <a:p>
            <a:endParaRPr lang="en-US" altLang="ko-KR" dirty="0" smtClean="0">
              <a:solidFill>
                <a:schemeClr val="tx1"/>
              </a:solidFill>
            </a:endParaRPr>
          </a:p>
          <a:p>
            <a:endParaRPr lang="en-US" altLang="ko-KR" dirty="0" smtClean="0">
              <a:solidFill>
                <a:schemeClr val="tx1"/>
              </a:solidFill>
            </a:endParaRPr>
          </a:p>
          <a:p>
            <a:endParaRPr lang="en-US" altLang="ko-KR" dirty="0" smtClean="0">
              <a:solidFill>
                <a:schemeClr val="tx1"/>
              </a:solidFill>
            </a:endParaRPr>
          </a:p>
          <a:p>
            <a:endParaRPr lang="en-US" altLang="ko-KR" dirty="0" smtClean="0">
              <a:solidFill>
                <a:schemeClr val="tx1"/>
              </a:solidFill>
            </a:endParaRPr>
          </a:p>
          <a:p>
            <a:endParaRPr lang="en-US" altLang="ko-KR" dirty="0" smtClean="0">
              <a:solidFill>
                <a:schemeClr val="tx1"/>
              </a:solidFill>
            </a:endParaRPr>
          </a:p>
          <a:p>
            <a:endParaRPr lang="en-US" altLang="ko-KR" dirty="0" smtClean="0">
              <a:solidFill>
                <a:schemeClr val="tx1"/>
              </a:solidFill>
            </a:endParaRPr>
          </a:p>
          <a:p>
            <a:endParaRPr lang="en-US" altLang="ko-KR" dirty="0" smtClean="0">
              <a:solidFill>
                <a:schemeClr val="tx1"/>
              </a:solidFill>
            </a:endParaRPr>
          </a:p>
          <a:p>
            <a:endParaRPr lang="en-US" altLang="ko-KR" dirty="0" smtClean="0">
              <a:solidFill>
                <a:schemeClr val="tx1"/>
              </a:solidFill>
            </a:endParaRPr>
          </a:p>
          <a:p>
            <a:endParaRPr lang="en-US" altLang="ko-KR" dirty="0" smtClean="0">
              <a:solidFill>
                <a:schemeClr val="tx1"/>
              </a:solidFill>
            </a:endParaRPr>
          </a:p>
          <a:p>
            <a:endParaRPr lang="en-US" altLang="ko-KR" dirty="0" smtClean="0">
              <a:solidFill>
                <a:schemeClr val="tx1"/>
              </a:solidFill>
            </a:endParaRPr>
          </a:p>
        </p:txBody>
      </p:sp>
      <p:sp>
        <p:nvSpPr>
          <p:cNvPr id="28" name="Pentagon 27"/>
          <p:cNvSpPr/>
          <p:nvPr/>
        </p:nvSpPr>
        <p:spPr>
          <a:xfrm>
            <a:off x="1500167" y="1142985"/>
            <a:ext cx="1428760" cy="1214446"/>
          </a:xfrm>
          <a:prstGeom prst="homePlate">
            <a:avLst/>
          </a:prstGeom>
          <a:scene3d>
            <a:camera prst="orthographicFront">
              <a:rot lat="5400000" lon="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" name="Group 34"/>
          <p:cNvGrpSpPr/>
          <p:nvPr/>
        </p:nvGrpSpPr>
        <p:grpSpPr>
          <a:xfrm>
            <a:off x="857225" y="3068960"/>
            <a:ext cx="6643735" cy="788668"/>
            <a:chOff x="928662" y="1068696"/>
            <a:chExt cx="6643734" cy="788668"/>
          </a:xfrm>
        </p:grpSpPr>
        <p:sp>
          <p:nvSpPr>
            <p:cNvPr id="30" name="Teardrop 29"/>
            <p:cNvSpPr/>
            <p:nvPr/>
          </p:nvSpPr>
          <p:spPr>
            <a:xfrm>
              <a:off x="928662" y="1068696"/>
              <a:ext cx="928694" cy="788668"/>
            </a:xfrm>
            <a:prstGeom prst="teardrop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r>
                <a:rPr lang="en-US" sz="2400" dirty="0" smtClean="0">
                  <a:solidFill>
                    <a:schemeClr val="tx1"/>
                  </a:solidFill>
                </a:rPr>
                <a:t>1</a:t>
              </a:r>
              <a:endParaRPr lang="en-US" sz="2400" dirty="0">
                <a:solidFill>
                  <a:schemeClr val="tx1"/>
                </a:solidFill>
              </a:endParaRPr>
            </a:p>
          </p:txBody>
        </p:sp>
        <p:sp>
          <p:nvSpPr>
            <p:cNvPr id="32" name="Round Single Corner Rectangle 31"/>
            <p:cNvSpPr/>
            <p:nvPr/>
          </p:nvSpPr>
          <p:spPr>
            <a:xfrm>
              <a:off x="1857356" y="1071546"/>
              <a:ext cx="5715040" cy="642942"/>
            </a:xfrm>
            <a:prstGeom prst="round1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ko-KR" altLang="en-US" sz="2800" b="1" dirty="0" smtClean="0">
                  <a:solidFill>
                    <a:schemeClr val="tx1"/>
                  </a:solidFill>
                  <a:latin typeface="Batang" pitchFamily="18" charset="-127"/>
                  <a:ea typeface="Batang" pitchFamily="18" charset="-127"/>
                </a:rPr>
                <a:t> </a:t>
              </a:r>
              <a:r>
                <a:rPr lang="ko-KR" altLang="en-US" sz="3200" b="1" dirty="0" smtClean="0">
                  <a:solidFill>
                    <a:schemeClr val="tx1"/>
                  </a:solidFill>
                  <a:latin typeface="Batang" pitchFamily="18" charset="-127"/>
                  <a:ea typeface="Batang" pitchFamily="18" charset="-127"/>
                </a:rPr>
                <a:t> </a:t>
              </a:r>
              <a:r>
                <a:rPr lang="ko-KR" altLang="en-US" sz="2800" b="1" dirty="0" smtClean="0">
                  <a:solidFill>
                    <a:schemeClr val="tx1"/>
                  </a:solidFill>
                  <a:latin typeface="Batang" pitchFamily="18" charset="-127"/>
                  <a:ea typeface="Batang" pitchFamily="18" charset="-127"/>
                </a:rPr>
                <a:t>워드 화면구성</a:t>
              </a:r>
              <a:endParaRPr lang="en-US" sz="2800" b="1" dirty="0">
                <a:solidFill>
                  <a:schemeClr val="tx1"/>
                </a:solidFill>
                <a:latin typeface="Batang" pitchFamily="18" charset="-127"/>
                <a:ea typeface="Batang" pitchFamily="18" charset="-127"/>
              </a:endParaRPr>
            </a:p>
          </p:txBody>
        </p:sp>
      </p:grpSp>
      <p:sp>
        <p:nvSpPr>
          <p:cNvPr id="27" name="Footer Placeholder 26"/>
          <p:cNvSpPr>
            <a:spLocks noGrp="1"/>
          </p:cNvSpPr>
          <p:nvPr>
            <p:ph type="ftr" sz="quarter" idx="4294967295"/>
          </p:nvPr>
        </p:nvSpPr>
        <p:spPr>
          <a:xfrm rot="5400000">
            <a:off x="6990187" y="3246120"/>
            <a:ext cx="3200400" cy="365760"/>
          </a:xfrm>
          <a:prstGeom prst="rect">
            <a:avLst/>
          </a:prstGeom>
        </p:spPr>
        <p:txBody>
          <a:bodyPr anchor="b"/>
          <a:lstStyle/>
          <a:p>
            <a:pPr algn="ctr"/>
            <a:r>
              <a:rPr lang="en-US" dirty="0" smtClean="0"/>
              <a:t>www.pjthe3.com</a:t>
            </a:r>
            <a:endParaRPr lang="en-US" dirty="0"/>
          </a:p>
        </p:txBody>
      </p:sp>
      <p:sp>
        <p:nvSpPr>
          <p:cNvPr id="9" name="Slide Number Placeholder 23"/>
          <p:cNvSpPr>
            <a:spLocks noGrp="1"/>
          </p:cNvSpPr>
          <p:nvPr>
            <p:ph type="sldNum" sz="quarter" idx="4294967295"/>
          </p:nvPr>
        </p:nvSpPr>
        <p:spPr>
          <a:xfrm>
            <a:off x="8072463" y="6336792"/>
            <a:ext cx="714380" cy="521208"/>
          </a:xfrm>
          <a:prstGeom prst="rect">
            <a:avLst/>
          </a:prstGeom>
        </p:spPr>
        <p:txBody>
          <a:bodyPr/>
          <a:lstStyle/>
          <a:p>
            <a:fld id="{88056306-C977-46C9-B034-E4563BAAEACE}" type="slidenum">
              <a:rPr lang="en-US" smtClean="0"/>
              <a:pPr/>
              <a:t>1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4016" y="2348880"/>
            <a:ext cx="5436096" cy="4176464"/>
          </a:xfrm>
        </p:spPr>
        <p:txBody>
          <a:bodyPr>
            <a:normAutofit lnSpcReduction="10000"/>
          </a:bodyPr>
          <a:lstStyle/>
          <a:p>
            <a:pPr algn="l"/>
            <a:r>
              <a:rPr lang="ko-KR" altLang="en-US" sz="2400" b="1" dirty="0" smtClean="0">
                <a:solidFill>
                  <a:schemeClr val="tx1"/>
                </a:solidFill>
                <a:latin typeface="바탕" pitchFamily="18" charset="-127"/>
                <a:ea typeface="바탕" pitchFamily="18" charset="-127"/>
              </a:rPr>
              <a:t>클립 아트</a:t>
            </a:r>
            <a:r>
              <a:rPr lang="en-US" altLang="ko-KR" sz="2400" b="1" dirty="0" smtClean="0">
                <a:solidFill>
                  <a:schemeClr val="tx1"/>
                </a:solidFill>
                <a:latin typeface="바탕" pitchFamily="18" charset="-127"/>
                <a:ea typeface="바탕" pitchFamily="18" charset="-127"/>
              </a:rPr>
              <a:t>/</a:t>
            </a:r>
            <a:r>
              <a:rPr lang="ko-KR" altLang="en-US" sz="2400" b="1" dirty="0" smtClean="0">
                <a:solidFill>
                  <a:srgbClr val="FF0000"/>
                </a:solidFill>
                <a:latin typeface="바탕" pitchFamily="18" charset="-127"/>
                <a:ea typeface="바탕" pitchFamily="18" charset="-127"/>
              </a:rPr>
              <a:t> </a:t>
            </a:r>
            <a:r>
              <a:rPr lang="ko-KR" altLang="en-US" sz="2400" b="1" dirty="0" smtClean="0">
                <a:solidFill>
                  <a:schemeClr val="tx1"/>
                </a:solidFill>
                <a:latin typeface="바탕" pitchFamily="18" charset="-127"/>
                <a:ea typeface="바탕" pitchFamily="18" charset="-127"/>
              </a:rPr>
              <a:t>그림 위치 변경</a:t>
            </a:r>
            <a:r>
              <a:rPr lang="en-US" altLang="ko-KR" sz="2000" b="1" dirty="0" smtClean="0">
                <a:solidFill>
                  <a:schemeClr val="tx1"/>
                </a:solidFill>
                <a:latin typeface="바탕" pitchFamily="18" charset="-127"/>
                <a:ea typeface="바탕" pitchFamily="18" charset="-127"/>
              </a:rPr>
              <a:t>:</a:t>
            </a:r>
            <a:r>
              <a:rPr lang="en-US" altLang="ko-KR" sz="2400" b="1" dirty="0" smtClean="0">
                <a:solidFill>
                  <a:schemeClr val="tx1"/>
                </a:solidFill>
                <a:latin typeface="바탕" pitchFamily="18" charset="-127"/>
                <a:ea typeface="바탕" pitchFamily="18" charset="-127"/>
              </a:rPr>
              <a:t> </a:t>
            </a:r>
          </a:p>
          <a:p>
            <a:pPr algn="l"/>
            <a:r>
              <a:rPr lang="ko-KR" altLang="en-US" sz="1800" b="1" dirty="0" smtClean="0">
                <a:solidFill>
                  <a:schemeClr val="tx1"/>
                </a:solidFill>
                <a:latin typeface="바탕" pitchFamily="18" charset="-127"/>
                <a:ea typeface="바탕" pitchFamily="18" charset="-127"/>
              </a:rPr>
              <a:t>  </a:t>
            </a:r>
            <a:r>
              <a:rPr lang="ko-KR" altLang="en-US" sz="1600" b="1" dirty="0" smtClean="0">
                <a:solidFill>
                  <a:schemeClr val="tx1"/>
                </a:solidFill>
                <a:latin typeface="바탕" pitchFamily="18" charset="-127"/>
                <a:ea typeface="바탕" pitchFamily="18" charset="-127"/>
              </a:rPr>
              <a:t>삽입</a:t>
            </a:r>
            <a:r>
              <a:rPr lang="en-US" altLang="ko-KR" sz="1600" b="1" dirty="0" smtClean="0">
                <a:solidFill>
                  <a:schemeClr val="tx1"/>
                </a:solidFill>
                <a:latin typeface="바탕" pitchFamily="18" charset="-127"/>
                <a:ea typeface="바탕" pitchFamily="18" charset="-127"/>
              </a:rPr>
              <a:t>&gt; </a:t>
            </a:r>
            <a:r>
              <a:rPr lang="ko-KR" altLang="en-US" sz="1600" b="1" dirty="0" smtClean="0">
                <a:solidFill>
                  <a:schemeClr val="tx1"/>
                </a:solidFill>
                <a:latin typeface="바탕" pitchFamily="18" charset="-127"/>
                <a:ea typeface="바탕" pitchFamily="18" charset="-127"/>
              </a:rPr>
              <a:t>그림</a:t>
            </a:r>
            <a:r>
              <a:rPr lang="en-US" altLang="ko-KR" sz="1600" b="1" dirty="0" smtClean="0">
                <a:solidFill>
                  <a:schemeClr val="tx1"/>
                </a:solidFill>
                <a:latin typeface="바탕" pitchFamily="18" charset="-127"/>
                <a:ea typeface="바탕" pitchFamily="18" charset="-127"/>
              </a:rPr>
              <a:t>&gt; </a:t>
            </a:r>
            <a:r>
              <a:rPr lang="ko-KR" altLang="en-US" sz="1600" b="1" dirty="0" smtClean="0">
                <a:solidFill>
                  <a:schemeClr val="tx1"/>
                </a:solidFill>
                <a:latin typeface="바탕" pitchFamily="18" charset="-127"/>
                <a:ea typeface="바탕" pitchFamily="18" charset="-127"/>
              </a:rPr>
              <a:t>그림선택</a:t>
            </a:r>
            <a:r>
              <a:rPr lang="en-US" altLang="ko-KR" sz="1600" b="1" dirty="0" smtClean="0">
                <a:solidFill>
                  <a:schemeClr val="tx1"/>
                </a:solidFill>
                <a:latin typeface="바탕" pitchFamily="18" charset="-127"/>
                <a:ea typeface="바탕" pitchFamily="18" charset="-127"/>
              </a:rPr>
              <a:t>&gt; picture tool&gt;  </a:t>
            </a:r>
          </a:p>
          <a:p>
            <a:pPr algn="l"/>
            <a:r>
              <a:rPr lang="en-US" altLang="ko-KR" sz="1600" b="1" dirty="0" smtClean="0">
                <a:solidFill>
                  <a:schemeClr val="tx1"/>
                </a:solidFill>
                <a:latin typeface="바탕" pitchFamily="18" charset="-127"/>
                <a:ea typeface="바탕" pitchFamily="18" charset="-127"/>
              </a:rPr>
              <a:t>   format</a:t>
            </a:r>
            <a:r>
              <a:rPr lang="ko-KR" altLang="en-US" sz="1600" b="1" dirty="0" smtClean="0">
                <a:solidFill>
                  <a:schemeClr val="tx1"/>
                </a:solidFill>
                <a:latin typeface="바탕" pitchFamily="18" charset="-127"/>
                <a:ea typeface="바탕" pitchFamily="18" charset="-127"/>
              </a:rPr>
              <a:t>서식</a:t>
            </a:r>
            <a:r>
              <a:rPr lang="en-US" altLang="ko-KR" sz="1600" b="1" dirty="0" smtClean="0">
                <a:solidFill>
                  <a:schemeClr val="tx1"/>
                </a:solidFill>
                <a:latin typeface="바탕" pitchFamily="18" charset="-127"/>
                <a:ea typeface="바탕" pitchFamily="18" charset="-127"/>
              </a:rPr>
              <a:t> &gt; position, Align&gt;</a:t>
            </a:r>
            <a:r>
              <a:rPr lang="ko-KR" altLang="en-US" sz="1600" b="1" dirty="0" smtClean="0">
                <a:solidFill>
                  <a:schemeClr val="tx1"/>
                </a:solidFill>
                <a:latin typeface="바탕" pitchFamily="18" charset="-127"/>
                <a:ea typeface="바탕" pitchFamily="18" charset="-127"/>
              </a:rPr>
              <a:t>그림 삽입코자 </a:t>
            </a:r>
            <a:endParaRPr lang="en-US" altLang="ko-KR" sz="1600" b="1" dirty="0" smtClean="0">
              <a:solidFill>
                <a:schemeClr val="tx1"/>
              </a:solidFill>
              <a:latin typeface="바탕" pitchFamily="18" charset="-127"/>
              <a:ea typeface="바탕" pitchFamily="18" charset="-127"/>
            </a:endParaRPr>
          </a:p>
          <a:p>
            <a:pPr algn="l"/>
            <a:r>
              <a:rPr lang="en-US" altLang="ko-KR" sz="1600" b="1" dirty="0" smtClean="0">
                <a:solidFill>
                  <a:schemeClr val="tx1"/>
                </a:solidFill>
                <a:latin typeface="바탕" pitchFamily="18" charset="-127"/>
                <a:ea typeface="바탕" pitchFamily="18" charset="-127"/>
              </a:rPr>
              <a:t>   </a:t>
            </a:r>
            <a:r>
              <a:rPr lang="ko-KR" altLang="en-US" sz="1600" b="1" dirty="0" smtClean="0">
                <a:solidFill>
                  <a:schemeClr val="tx1"/>
                </a:solidFill>
                <a:latin typeface="바탕" pitchFamily="18" charset="-127"/>
                <a:ea typeface="바탕" pitchFamily="18" charset="-127"/>
              </a:rPr>
              <a:t>하는 곳에 커서 </a:t>
            </a:r>
            <a:r>
              <a:rPr lang="ko-KR" altLang="en-US" sz="1600" b="1" dirty="0" smtClean="0">
                <a:solidFill>
                  <a:schemeClr val="tx1"/>
                </a:solidFill>
                <a:latin typeface="바탕" pitchFamily="18" charset="-127"/>
                <a:ea typeface="바탕" pitchFamily="18" charset="-127"/>
              </a:rPr>
              <a:t>위치</a:t>
            </a:r>
            <a:endParaRPr lang="en-US" altLang="ko-KR" sz="1600" b="1" dirty="0" smtClean="0">
              <a:solidFill>
                <a:schemeClr val="tx1"/>
              </a:solidFill>
              <a:latin typeface="바탕" pitchFamily="18" charset="-127"/>
              <a:ea typeface="바탕" pitchFamily="18" charset="-127"/>
            </a:endParaRPr>
          </a:p>
          <a:p>
            <a:pPr algn="l"/>
            <a:endParaRPr lang="en-US" altLang="ko-KR" sz="1600" b="1" dirty="0" smtClean="0">
              <a:solidFill>
                <a:schemeClr val="tx1"/>
              </a:solidFill>
              <a:latin typeface="바탕" pitchFamily="18" charset="-127"/>
              <a:ea typeface="바탕" pitchFamily="18" charset="-127"/>
            </a:endParaRPr>
          </a:p>
          <a:p>
            <a:pPr algn="l"/>
            <a:r>
              <a:rPr lang="en-US" altLang="ko-KR" sz="2400" b="1" dirty="0" smtClean="0">
                <a:solidFill>
                  <a:schemeClr val="tx1"/>
                </a:solidFill>
                <a:latin typeface="바탕" pitchFamily="18" charset="-127"/>
                <a:ea typeface="바탕" pitchFamily="18" charset="-127"/>
              </a:rPr>
              <a:t>Adjust</a:t>
            </a:r>
            <a:r>
              <a:rPr lang="ko-KR" altLang="en-US" sz="2400" b="1" dirty="0" smtClean="0">
                <a:solidFill>
                  <a:schemeClr val="tx1"/>
                </a:solidFill>
                <a:latin typeface="바탕" pitchFamily="18" charset="-127"/>
                <a:ea typeface="바탕" pitchFamily="18" charset="-127"/>
              </a:rPr>
              <a:t>조정</a:t>
            </a:r>
            <a:r>
              <a:rPr lang="en-US" altLang="ko-KR" sz="2400" b="1" dirty="0" smtClean="0">
                <a:solidFill>
                  <a:schemeClr val="tx1"/>
                </a:solidFill>
                <a:latin typeface="바탕" pitchFamily="18" charset="-127"/>
                <a:ea typeface="바탕" pitchFamily="18" charset="-127"/>
              </a:rPr>
              <a:t>:</a:t>
            </a:r>
            <a:r>
              <a:rPr lang="en-US" altLang="ko-KR" sz="1600" b="1" dirty="0" smtClean="0">
                <a:solidFill>
                  <a:schemeClr val="tx1"/>
                </a:solidFill>
                <a:latin typeface="바탕" pitchFamily="18" charset="-127"/>
                <a:ea typeface="바탕" pitchFamily="18" charset="-127"/>
              </a:rPr>
              <a:t> </a:t>
            </a:r>
          </a:p>
          <a:p>
            <a:pPr algn="l"/>
            <a:r>
              <a:rPr lang="en-US" altLang="ko-KR" sz="1600" b="1" dirty="0" smtClean="0">
                <a:solidFill>
                  <a:schemeClr val="tx1"/>
                </a:solidFill>
                <a:latin typeface="바탕" pitchFamily="18" charset="-127"/>
                <a:ea typeface="바탕" pitchFamily="18" charset="-127"/>
              </a:rPr>
              <a:t> </a:t>
            </a:r>
            <a:r>
              <a:rPr lang="ko-KR" altLang="en-US" sz="1600" b="1" dirty="0" smtClean="0">
                <a:solidFill>
                  <a:schemeClr val="tx1"/>
                </a:solidFill>
                <a:latin typeface="바탕" pitchFamily="18" charset="-127"/>
                <a:ea typeface="바탕" pitchFamily="18" charset="-127"/>
              </a:rPr>
              <a:t>밝기</a:t>
            </a:r>
            <a:r>
              <a:rPr lang="en-US" altLang="ko-KR" sz="1600" b="1" dirty="0" smtClean="0">
                <a:solidFill>
                  <a:schemeClr val="tx1"/>
                </a:solidFill>
                <a:latin typeface="바탕" pitchFamily="18" charset="-127"/>
                <a:ea typeface="바탕" pitchFamily="18" charset="-127"/>
              </a:rPr>
              <a:t>, </a:t>
            </a:r>
            <a:r>
              <a:rPr lang="ko-KR" altLang="en-US" sz="1600" b="1" dirty="0" smtClean="0">
                <a:solidFill>
                  <a:schemeClr val="tx1"/>
                </a:solidFill>
                <a:latin typeface="바탕" pitchFamily="18" charset="-127"/>
                <a:ea typeface="바탕" pitchFamily="18" charset="-127"/>
              </a:rPr>
              <a:t>대비</a:t>
            </a:r>
            <a:r>
              <a:rPr lang="en-US" altLang="ko-KR" sz="1600" b="1" dirty="0" smtClean="0">
                <a:solidFill>
                  <a:schemeClr val="tx1"/>
                </a:solidFill>
                <a:latin typeface="바탕" pitchFamily="18" charset="-127"/>
                <a:ea typeface="바탕" pitchFamily="18" charset="-127"/>
              </a:rPr>
              <a:t>,</a:t>
            </a:r>
            <a:r>
              <a:rPr lang="ko-KR" altLang="en-US" sz="1600" b="1" dirty="0" smtClean="0">
                <a:solidFill>
                  <a:schemeClr val="tx1"/>
                </a:solidFill>
                <a:latin typeface="바탕" pitchFamily="18" charset="-127"/>
                <a:ea typeface="바탕" pitchFamily="18" charset="-127"/>
              </a:rPr>
              <a:t>다시 칠하기</a:t>
            </a:r>
            <a:r>
              <a:rPr lang="en-US" altLang="ko-KR" sz="1600" b="1" dirty="0" smtClean="0">
                <a:solidFill>
                  <a:schemeClr val="tx1"/>
                </a:solidFill>
                <a:latin typeface="바탕" pitchFamily="18" charset="-127"/>
                <a:ea typeface="바탕" pitchFamily="18" charset="-127"/>
              </a:rPr>
              <a:t>, </a:t>
            </a:r>
            <a:r>
              <a:rPr lang="ko-KR" altLang="en-US" sz="1600" b="1" dirty="0" smtClean="0">
                <a:solidFill>
                  <a:schemeClr val="tx1"/>
                </a:solidFill>
                <a:latin typeface="바탕" pitchFamily="18" charset="-127"/>
                <a:ea typeface="바탕" pitchFamily="18" charset="-127"/>
              </a:rPr>
              <a:t>그림 압축</a:t>
            </a:r>
            <a:r>
              <a:rPr lang="en-US" altLang="ko-KR" sz="1600" b="1" dirty="0" smtClean="0">
                <a:solidFill>
                  <a:schemeClr val="tx1"/>
                </a:solidFill>
                <a:latin typeface="바탕" pitchFamily="18" charset="-127"/>
                <a:ea typeface="바탕" pitchFamily="18" charset="-127"/>
              </a:rPr>
              <a:t>, </a:t>
            </a:r>
            <a:r>
              <a:rPr lang="ko-KR" altLang="en-US" sz="1600" b="1" dirty="0" smtClean="0">
                <a:solidFill>
                  <a:schemeClr val="tx1"/>
                </a:solidFill>
                <a:latin typeface="바탕" pitchFamily="18" charset="-127"/>
                <a:ea typeface="바탕" pitchFamily="18" charset="-127"/>
              </a:rPr>
              <a:t>그림 바꾸기</a:t>
            </a:r>
            <a:r>
              <a:rPr lang="en-US" altLang="ko-KR" sz="1600" b="1" dirty="0" smtClean="0">
                <a:solidFill>
                  <a:schemeClr val="tx1"/>
                </a:solidFill>
                <a:latin typeface="바탕" pitchFamily="18" charset="-127"/>
                <a:ea typeface="바탕" pitchFamily="18" charset="-127"/>
              </a:rPr>
              <a:t>, </a:t>
            </a:r>
            <a:r>
              <a:rPr lang="ko-KR" altLang="en-US" sz="1600" b="1" dirty="0" smtClean="0">
                <a:solidFill>
                  <a:schemeClr val="tx1"/>
                </a:solidFill>
                <a:latin typeface="바탕" pitchFamily="18" charset="-127"/>
                <a:ea typeface="바탕" pitchFamily="18" charset="-127"/>
              </a:rPr>
              <a:t>그림 </a:t>
            </a:r>
            <a:r>
              <a:rPr lang="ko-KR" altLang="en-US" sz="1600" b="1" dirty="0" smtClean="0">
                <a:solidFill>
                  <a:schemeClr val="tx1"/>
                </a:solidFill>
                <a:latin typeface="바탕" pitchFamily="18" charset="-127"/>
                <a:ea typeface="바탕" pitchFamily="18" charset="-127"/>
              </a:rPr>
              <a:t>원래대로</a:t>
            </a:r>
            <a:endParaRPr lang="en-US" altLang="ko-KR" sz="1600" b="1" dirty="0" smtClean="0">
              <a:solidFill>
                <a:schemeClr val="tx1"/>
              </a:solidFill>
              <a:latin typeface="바탕" pitchFamily="18" charset="-127"/>
              <a:ea typeface="바탕" pitchFamily="18" charset="-127"/>
            </a:endParaRPr>
          </a:p>
          <a:p>
            <a:pPr algn="l"/>
            <a:endParaRPr lang="en-US" altLang="ko-KR" sz="1600" b="1" dirty="0" smtClean="0">
              <a:solidFill>
                <a:schemeClr val="tx1"/>
              </a:solidFill>
              <a:latin typeface="바탕" pitchFamily="18" charset="-127"/>
              <a:ea typeface="바탕" pitchFamily="18" charset="-127"/>
            </a:endParaRPr>
          </a:p>
          <a:p>
            <a:pPr algn="l"/>
            <a:endParaRPr lang="en-US" altLang="ko-KR" sz="1600" b="1" dirty="0" smtClean="0">
              <a:solidFill>
                <a:schemeClr val="tx1"/>
              </a:solidFill>
              <a:latin typeface="바탕" pitchFamily="18" charset="-127"/>
              <a:ea typeface="바탕" pitchFamily="18" charset="-127"/>
            </a:endParaRPr>
          </a:p>
          <a:p>
            <a:pPr algn="l"/>
            <a:r>
              <a:rPr lang="ko-KR" altLang="en-US" sz="2000" b="1" dirty="0" smtClean="0">
                <a:solidFill>
                  <a:schemeClr val="tx1"/>
                </a:solidFill>
                <a:latin typeface="바탕" pitchFamily="18" charset="-127"/>
                <a:ea typeface="바탕" pitchFamily="18" charset="-127"/>
              </a:rPr>
              <a:t>그림</a:t>
            </a:r>
            <a:r>
              <a:rPr lang="en-US" altLang="ko-KR" sz="2000" b="1" dirty="0" smtClean="0">
                <a:solidFill>
                  <a:schemeClr val="tx1"/>
                </a:solidFill>
                <a:latin typeface="바탕" pitchFamily="18" charset="-127"/>
                <a:ea typeface="바탕" pitchFamily="18" charset="-127"/>
              </a:rPr>
              <a:t>/</a:t>
            </a:r>
            <a:r>
              <a:rPr lang="ko-KR" altLang="en-US" sz="2000" b="1" dirty="0" smtClean="0">
                <a:solidFill>
                  <a:schemeClr val="tx1"/>
                </a:solidFill>
                <a:latin typeface="바탕" pitchFamily="18" charset="-127"/>
                <a:ea typeface="바탕" pitchFamily="18" charset="-127"/>
              </a:rPr>
              <a:t>클립아트 스타일</a:t>
            </a:r>
            <a:r>
              <a:rPr lang="en-US" altLang="ko-KR" sz="1600" b="1" dirty="0" smtClean="0">
                <a:solidFill>
                  <a:schemeClr val="tx1"/>
                </a:solidFill>
                <a:latin typeface="바탕" pitchFamily="18" charset="-127"/>
                <a:ea typeface="바탕" pitchFamily="18" charset="-127"/>
              </a:rPr>
              <a:t>:</a:t>
            </a:r>
            <a:r>
              <a:rPr lang="ko-KR" altLang="en-US" sz="1600" b="1" dirty="0" smtClean="0">
                <a:solidFill>
                  <a:schemeClr val="tx1"/>
                </a:solidFill>
                <a:latin typeface="바탕" pitchFamily="18" charset="-127"/>
                <a:ea typeface="바탕" pitchFamily="18" charset="-127"/>
              </a:rPr>
              <a:t>테두리</a:t>
            </a:r>
            <a:r>
              <a:rPr lang="en-US" altLang="ko-KR" sz="1600" b="1" dirty="0" smtClean="0">
                <a:solidFill>
                  <a:schemeClr val="tx1"/>
                </a:solidFill>
                <a:latin typeface="바탕" pitchFamily="18" charset="-127"/>
                <a:ea typeface="바탕" pitchFamily="18" charset="-127"/>
              </a:rPr>
              <a:t>, </a:t>
            </a:r>
            <a:r>
              <a:rPr lang="ko-KR" altLang="en-US" sz="1600" b="1" dirty="0" smtClean="0">
                <a:solidFill>
                  <a:schemeClr val="tx1"/>
                </a:solidFill>
                <a:latin typeface="바탕" pitchFamily="18" charset="-127"/>
                <a:ea typeface="바탕" pitchFamily="18" charset="-127"/>
              </a:rPr>
              <a:t>그림도형</a:t>
            </a:r>
            <a:r>
              <a:rPr lang="en-US" altLang="ko-KR" sz="1600" b="1" dirty="0" smtClean="0">
                <a:solidFill>
                  <a:schemeClr val="tx1"/>
                </a:solidFill>
                <a:latin typeface="바탕" pitchFamily="18" charset="-127"/>
                <a:ea typeface="바탕" pitchFamily="18" charset="-127"/>
              </a:rPr>
              <a:t>,</a:t>
            </a:r>
            <a:r>
              <a:rPr lang="ko-KR" altLang="en-US" sz="1600" b="1" dirty="0" smtClean="0">
                <a:solidFill>
                  <a:schemeClr val="tx1"/>
                </a:solidFill>
                <a:latin typeface="바탕" pitchFamily="18" charset="-127"/>
                <a:ea typeface="바탕" pitchFamily="18" charset="-127"/>
              </a:rPr>
              <a:t>테두리색상</a:t>
            </a:r>
            <a:r>
              <a:rPr lang="en-US" altLang="ko-KR" sz="1600" b="1" dirty="0" smtClean="0">
                <a:solidFill>
                  <a:schemeClr val="tx1"/>
                </a:solidFill>
                <a:latin typeface="바탕" pitchFamily="18" charset="-127"/>
                <a:ea typeface="바탕" pitchFamily="18" charset="-127"/>
              </a:rPr>
              <a:t>,</a:t>
            </a:r>
          </a:p>
          <a:p>
            <a:pPr algn="l"/>
            <a:r>
              <a:rPr lang="en-US" altLang="ko-KR" sz="1600" b="1" dirty="0" smtClean="0">
                <a:solidFill>
                  <a:schemeClr val="tx1"/>
                </a:solidFill>
                <a:latin typeface="바탕" pitchFamily="18" charset="-127"/>
                <a:ea typeface="바탕" pitchFamily="18" charset="-127"/>
              </a:rPr>
              <a:t> </a:t>
            </a:r>
            <a:r>
              <a:rPr lang="en-US" altLang="ko-KR" sz="1600" b="1" dirty="0" smtClean="0">
                <a:solidFill>
                  <a:schemeClr val="tx1"/>
                </a:solidFill>
                <a:latin typeface="바탕" pitchFamily="18" charset="-127"/>
                <a:ea typeface="바탕" pitchFamily="18" charset="-127"/>
              </a:rPr>
              <a:t>                               </a:t>
            </a:r>
            <a:r>
              <a:rPr lang="ko-KR" altLang="en-US" sz="1600" b="1" dirty="0" smtClean="0">
                <a:solidFill>
                  <a:schemeClr val="tx1"/>
                </a:solidFill>
                <a:latin typeface="바탕" pitchFamily="18" charset="-127"/>
                <a:ea typeface="바탕" pitchFamily="18" charset="-127"/>
              </a:rPr>
              <a:t>그림 효과</a:t>
            </a:r>
            <a:endParaRPr lang="en-US" altLang="ko-KR" sz="1600" b="1" dirty="0" smtClean="0">
              <a:solidFill>
                <a:schemeClr val="tx1"/>
              </a:solidFill>
              <a:latin typeface="바탕" pitchFamily="18" charset="-127"/>
              <a:ea typeface="바탕" pitchFamily="18" charset="-127"/>
            </a:endParaRPr>
          </a:p>
          <a:p>
            <a:pPr algn="l"/>
            <a:endParaRPr lang="en-US" altLang="ko-KR" sz="1600" b="1" dirty="0" smtClean="0">
              <a:solidFill>
                <a:schemeClr val="tx1"/>
              </a:solidFill>
              <a:latin typeface="바탕" pitchFamily="18" charset="-127"/>
              <a:ea typeface="바탕" pitchFamily="18" charset="-127"/>
            </a:endParaRPr>
          </a:p>
          <a:p>
            <a:pPr algn="l"/>
            <a:r>
              <a:rPr lang="ko-KR" altLang="en-US" sz="2000" b="1" dirty="0" smtClean="0">
                <a:solidFill>
                  <a:schemeClr val="tx1"/>
                </a:solidFill>
                <a:latin typeface="바탕" pitchFamily="18" charset="-127"/>
                <a:ea typeface="바탕" pitchFamily="18" charset="-127"/>
              </a:rPr>
              <a:t>정렬</a:t>
            </a:r>
            <a:r>
              <a:rPr lang="en-US" altLang="ko-KR" sz="1400" b="1" dirty="0" smtClean="0">
                <a:solidFill>
                  <a:schemeClr val="tx1"/>
                </a:solidFill>
                <a:latin typeface="바탕" pitchFamily="18" charset="-127"/>
                <a:ea typeface="바탕" pitchFamily="18" charset="-127"/>
              </a:rPr>
              <a:t>:</a:t>
            </a:r>
            <a:r>
              <a:rPr lang="ko-KR" altLang="en-US" sz="1400" b="1" dirty="0" smtClean="0">
                <a:solidFill>
                  <a:schemeClr val="tx1"/>
                </a:solidFill>
                <a:latin typeface="바탕" pitchFamily="18" charset="-127"/>
                <a:ea typeface="바탕" pitchFamily="18" charset="-127"/>
              </a:rPr>
              <a:t>위치</a:t>
            </a:r>
            <a:r>
              <a:rPr lang="en-US" altLang="ko-KR" sz="1400" b="1" dirty="0" smtClean="0">
                <a:solidFill>
                  <a:schemeClr val="tx1"/>
                </a:solidFill>
                <a:latin typeface="바탕" pitchFamily="18" charset="-127"/>
                <a:ea typeface="바탕" pitchFamily="18" charset="-127"/>
              </a:rPr>
              <a:t>,</a:t>
            </a:r>
            <a:r>
              <a:rPr lang="ko-KR" altLang="en-US" sz="1400" b="1" dirty="0" smtClean="0">
                <a:solidFill>
                  <a:schemeClr val="tx1"/>
                </a:solidFill>
                <a:latin typeface="바탕" pitchFamily="18" charset="-127"/>
                <a:ea typeface="바탕" pitchFamily="18" charset="-127"/>
              </a:rPr>
              <a:t>텍스트 배치</a:t>
            </a:r>
            <a:r>
              <a:rPr lang="en-US" altLang="ko-KR" sz="1400" b="1" dirty="0" smtClean="0">
                <a:solidFill>
                  <a:schemeClr val="tx1"/>
                </a:solidFill>
                <a:latin typeface="바탕" pitchFamily="18" charset="-127"/>
                <a:ea typeface="바탕" pitchFamily="18" charset="-127"/>
              </a:rPr>
              <a:t>,</a:t>
            </a:r>
            <a:r>
              <a:rPr lang="ko-KR" altLang="en-US" sz="1400" b="1" dirty="0" smtClean="0">
                <a:solidFill>
                  <a:schemeClr val="tx1"/>
                </a:solidFill>
                <a:latin typeface="바탕" pitchFamily="18" charset="-127"/>
                <a:ea typeface="바탕" pitchFamily="18" charset="-127"/>
              </a:rPr>
              <a:t>정렬</a:t>
            </a:r>
            <a:r>
              <a:rPr lang="en-US" altLang="ko-KR" sz="1400" b="1" dirty="0" smtClean="0">
                <a:solidFill>
                  <a:schemeClr val="tx1"/>
                </a:solidFill>
                <a:latin typeface="바탕" pitchFamily="18" charset="-127"/>
                <a:ea typeface="바탕" pitchFamily="18" charset="-127"/>
              </a:rPr>
              <a:t>,</a:t>
            </a:r>
            <a:r>
              <a:rPr lang="ko-KR" altLang="en-US" sz="1400" b="1" dirty="0" smtClean="0">
                <a:solidFill>
                  <a:schemeClr val="tx1"/>
                </a:solidFill>
                <a:latin typeface="바탕" pitchFamily="18" charset="-127"/>
                <a:ea typeface="바탕" pitchFamily="18" charset="-127"/>
              </a:rPr>
              <a:t>그룹</a:t>
            </a:r>
            <a:r>
              <a:rPr lang="en-US" altLang="ko-KR" sz="1400" b="1" dirty="0" smtClean="0">
                <a:solidFill>
                  <a:schemeClr val="tx1"/>
                </a:solidFill>
                <a:latin typeface="바탕" pitchFamily="18" charset="-127"/>
                <a:ea typeface="바탕" pitchFamily="18" charset="-127"/>
              </a:rPr>
              <a:t>,</a:t>
            </a:r>
            <a:r>
              <a:rPr lang="ko-KR" altLang="en-US" sz="1400" b="1" dirty="0" smtClean="0">
                <a:solidFill>
                  <a:schemeClr val="tx1"/>
                </a:solidFill>
                <a:latin typeface="바탕" pitchFamily="18" charset="-127"/>
                <a:ea typeface="바탕" pitchFamily="18" charset="-127"/>
              </a:rPr>
              <a:t>회전</a:t>
            </a:r>
            <a:endParaRPr lang="en-US" altLang="ko-KR" sz="1400" b="1" dirty="0" smtClean="0">
              <a:solidFill>
                <a:schemeClr val="tx1"/>
              </a:solidFill>
              <a:latin typeface="바탕" pitchFamily="18" charset="-127"/>
              <a:ea typeface="바탕" pitchFamily="18" charset="-127"/>
            </a:endParaRPr>
          </a:p>
          <a:p>
            <a:pPr algn="l"/>
            <a:endParaRPr lang="en-US" altLang="ko-KR" sz="1600" b="1" dirty="0" smtClean="0">
              <a:solidFill>
                <a:schemeClr val="tx1"/>
              </a:solidFill>
              <a:latin typeface="바탕" pitchFamily="18" charset="-127"/>
              <a:ea typeface="바탕" pitchFamily="18" charset="-127"/>
            </a:endParaRPr>
          </a:p>
          <a:p>
            <a:pPr algn="l"/>
            <a:endParaRPr lang="en-US" altLang="ko-KR" sz="1600" b="1" dirty="0" smtClean="0">
              <a:solidFill>
                <a:schemeClr val="tx1"/>
              </a:solidFill>
              <a:latin typeface="바탕" pitchFamily="18" charset="-127"/>
              <a:ea typeface="바탕" pitchFamily="18" charset="-127"/>
            </a:endParaRPr>
          </a:p>
          <a:p>
            <a:pPr algn="l"/>
            <a:endParaRPr lang="en-US" altLang="ko-KR" sz="1600" b="1" dirty="0" smtClean="0">
              <a:solidFill>
                <a:schemeClr val="tx1"/>
              </a:solidFill>
              <a:latin typeface="바탕" pitchFamily="18" charset="-127"/>
              <a:ea typeface="바탕" pitchFamily="18" charset="-127"/>
            </a:endParaRPr>
          </a:p>
          <a:p>
            <a:pPr algn="l"/>
            <a:endParaRPr lang="en-US" altLang="ko-KR" sz="1600" b="1" dirty="0" smtClean="0">
              <a:solidFill>
                <a:schemeClr val="tx1"/>
              </a:solidFill>
              <a:latin typeface="바탕" pitchFamily="18" charset="-127"/>
              <a:ea typeface="바탕" pitchFamily="18" charset="-127"/>
            </a:endParaRPr>
          </a:p>
          <a:p>
            <a:pPr algn="l"/>
            <a:endParaRPr lang="en-US" altLang="ko-KR" sz="1600" b="1" dirty="0" smtClean="0">
              <a:solidFill>
                <a:schemeClr val="tx1"/>
              </a:solidFill>
              <a:latin typeface="바탕" pitchFamily="18" charset="-127"/>
              <a:ea typeface="바탕" pitchFamily="18" charset="-127"/>
            </a:endParaRPr>
          </a:p>
          <a:p>
            <a:pPr algn="l"/>
            <a:endParaRPr lang="en-US" sz="1800" b="1" dirty="0" smtClean="0">
              <a:solidFill>
                <a:schemeClr val="tx1"/>
              </a:solidFill>
            </a:endParaRPr>
          </a:p>
          <a:p>
            <a:pPr algn="l"/>
            <a:endParaRPr lang="en-US" sz="1600" b="1" dirty="0">
              <a:solidFill>
                <a:schemeClr val="tx1"/>
              </a:solidFill>
              <a:latin typeface="바탕" pitchFamily="18" charset="-127"/>
              <a:ea typeface="바탕" pitchFamily="18" charset="-127"/>
            </a:endParaRPr>
          </a:p>
        </p:txBody>
      </p:sp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1835696" y="214290"/>
            <a:ext cx="5976664" cy="428627"/>
          </a:xfrm>
        </p:spPr>
        <p:txBody>
          <a:bodyPr>
            <a:noAutofit/>
          </a:bodyPr>
          <a:lstStyle/>
          <a:p>
            <a:r>
              <a:rPr lang="ko-KR" altLang="en-US" sz="3600" b="1" dirty="0" smtClean="0">
                <a:solidFill>
                  <a:srgbClr val="FF0000"/>
                </a:solidFill>
                <a:latin typeface="바탕" pitchFamily="18" charset="-127"/>
                <a:ea typeface="바탕" pitchFamily="18" charset="-127"/>
              </a:rPr>
              <a:t>그림위치 및 텍스트 위치</a:t>
            </a:r>
            <a:endParaRPr lang="en-US" sz="3600" dirty="0">
              <a:solidFill>
                <a:srgbClr val="FF0000"/>
              </a:solidFill>
            </a:endParaRPr>
          </a:p>
        </p:txBody>
      </p:sp>
      <p:pic>
        <p:nvPicPr>
          <p:cNvPr id="7" name="Picture 6" descr="PICTURE TOOL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908720"/>
            <a:ext cx="9144000" cy="1224136"/>
          </a:xfrm>
          <a:prstGeom prst="rect">
            <a:avLst/>
          </a:prstGeom>
        </p:spPr>
      </p:pic>
      <p:cxnSp>
        <p:nvCxnSpPr>
          <p:cNvPr id="13" name="Straight Arrow Connector 12"/>
          <p:cNvCxnSpPr/>
          <p:nvPr/>
        </p:nvCxnSpPr>
        <p:spPr>
          <a:xfrm>
            <a:off x="-280804" y="2204864"/>
            <a:ext cx="280804" cy="28803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5" descr="crop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876256" y="2276872"/>
            <a:ext cx="1979712" cy="2682240"/>
          </a:xfrm>
          <a:prstGeom prst="rect">
            <a:avLst/>
          </a:prstGeom>
        </p:spPr>
      </p:pic>
      <p:sp>
        <p:nvSpPr>
          <p:cNvPr id="15" name="Rectangle 6"/>
          <p:cNvSpPr/>
          <p:nvPr/>
        </p:nvSpPr>
        <p:spPr>
          <a:xfrm>
            <a:off x="7740352" y="1340768"/>
            <a:ext cx="360040" cy="72008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Arrow Connector 7"/>
          <p:cNvCxnSpPr>
            <a:stCxn id="15" idx="2"/>
          </p:cNvCxnSpPr>
          <p:nvPr/>
        </p:nvCxnSpPr>
        <p:spPr>
          <a:xfrm flipH="1">
            <a:off x="7812360" y="2060848"/>
            <a:ext cx="108012" cy="43204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tangle 9"/>
          <p:cNvSpPr/>
          <p:nvPr/>
        </p:nvSpPr>
        <p:spPr>
          <a:xfrm>
            <a:off x="6948264" y="4941168"/>
            <a:ext cx="2016224" cy="158417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en-US" sz="1600" b="1" dirty="0" smtClean="0">
                <a:solidFill>
                  <a:schemeClr val="tx1"/>
                </a:solidFill>
                <a:latin typeface="바탕" pitchFamily="18" charset="-127"/>
                <a:ea typeface="바탕" pitchFamily="18" charset="-127"/>
              </a:rPr>
              <a:t>그림 여백</a:t>
            </a:r>
            <a:r>
              <a:rPr lang="ko-KR" altLang="en-US" b="1" dirty="0" smtClean="0">
                <a:solidFill>
                  <a:schemeClr val="tx1"/>
                </a:solidFill>
                <a:latin typeface="바탕" pitchFamily="18" charset="-127"/>
                <a:ea typeface="바탕" pitchFamily="18" charset="-127"/>
              </a:rPr>
              <a:t> </a:t>
            </a:r>
            <a:r>
              <a:rPr lang="ko-KR" altLang="en-US" sz="1600" b="1" dirty="0" smtClean="0">
                <a:solidFill>
                  <a:schemeClr val="tx1"/>
                </a:solidFill>
                <a:latin typeface="바탕" pitchFamily="18" charset="-127"/>
                <a:ea typeface="바탕" pitchFamily="18" charset="-127"/>
              </a:rPr>
              <a:t>자르기</a:t>
            </a:r>
            <a:r>
              <a:rPr lang="en-US" altLang="ko-KR" sz="1600" b="1" dirty="0" smtClean="0">
                <a:solidFill>
                  <a:schemeClr val="tx1"/>
                </a:solidFill>
                <a:latin typeface="바탕" pitchFamily="18" charset="-127"/>
                <a:ea typeface="바탕" pitchFamily="18" charset="-127"/>
              </a:rPr>
              <a:t>: </a:t>
            </a:r>
            <a:r>
              <a:rPr lang="en-US" sz="1600" b="1" dirty="0" smtClean="0">
                <a:solidFill>
                  <a:schemeClr val="tx1"/>
                </a:solidFill>
                <a:latin typeface="바탕" pitchFamily="18" charset="-127"/>
                <a:ea typeface="바탕" pitchFamily="18" charset="-127"/>
              </a:rPr>
              <a:t>Crop</a:t>
            </a:r>
            <a:r>
              <a:rPr lang="ko-KR" altLang="en-US" sz="1600" b="1" dirty="0" smtClean="0">
                <a:solidFill>
                  <a:schemeClr val="tx1"/>
                </a:solidFill>
                <a:latin typeface="바탕" pitchFamily="18" charset="-127"/>
                <a:ea typeface="바탕" pitchFamily="18" charset="-127"/>
              </a:rPr>
              <a:t>누르면 위처럼 검은 테두리생김 엔터치면 그림 원했던 사이즈로 잘림</a:t>
            </a:r>
            <a:endParaRPr lang="en-US" sz="1600" b="1" dirty="0">
              <a:solidFill>
                <a:schemeClr val="tx1"/>
              </a:solidFill>
              <a:latin typeface="바탕" pitchFamily="18" charset="-127"/>
              <a:ea typeface="바탕" pitchFamily="18" charset="-127"/>
            </a:endParaRPr>
          </a:p>
        </p:txBody>
      </p:sp>
      <p:sp>
        <p:nvSpPr>
          <p:cNvPr id="20" name="Slide Number Placeholder 23"/>
          <p:cNvSpPr>
            <a:spLocks noGrp="1"/>
          </p:cNvSpPr>
          <p:nvPr>
            <p:ph type="sldNum" sz="quarter" idx="4294967295"/>
          </p:nvPr>
        </p:nvSpPr>
        <p:spPr>
          <a:xfrm>
            <a:off x="8072463" y="6286521"/>
            <a:ext cx="714380" cy="571480"/>
          </a:xfrm>
          <a:prstGeom prst="rect">
            <a:avLst/>
          </a:prstGeom>
        </p:spPr>
        <p:txBody>
          <a:bodyPr/>
          <a:lstStyle/>
          <a:p>
            <a:fld id="{88056306-C977-46C9-B034-E4563BAAEACE}" type="slidenum">
              <a:rPr lang="en-US" smtClean="0"/>
              <a:pPr/>
              <a:t>19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" name="Picture 91" descr="INSER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5309187"/>
            <a:ext cx="9144000" cy="916751"/>
          </a:xfrm>
          <a:prstGeom prst="rect">
            <a:avLst/>
          </a:prstGeom>
        </p:spPr>
      </p:pic>
      <p:pic>
        <p:nvPicPr>
          <p:cNvPr id="88" name="Picture 87" descr="HOM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1484784"/>
            <a:ext cx="9144000" cy="855497"/>
          </a:xfrm>
          <a:prstGeom prst="rect">
            <a:avLst/>
          </a:prstGeom>
        </p:spPr>
      </p:pic>
      <p:sp>
        <p:nvSpPr>
          <p:cNvPr id="249" name="Rectangle 248"/>
          <p:cNvSpPr/>
          <p:nvPr/>
        </p:nvSpPr>
        <p:spPr>
          <a:xfrm>
            <a:off x="142844" y="4000505"/>
            <a:ext cx="8643999" cy="250033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8" name="Rectangle 247"/>
          <p:cNvSpPr/>
          <p:nvPr/>
        </p:nvSpPr>
        <p:spPr>
          <a:xfrm>
            <a:off x="142844" y="1000108"/>
            <a:ext cx="8643999" cy="257176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1750199" y="0"/>
            <a:ext cx="5643603" cy="584200"/>
          </a:xfrm>
          <a:prstGeom prst="rect">
            <a:avLst/>
          </a:prstGeom>
        </p:spPr>
        <p:txBody>
          <a:bodyPr vert="horz" anchor="ctr">
            <a:noAutofit/>
          </a:bodyPr>
          <a:lstStyle/>
          <a:p>
            <a:pPr algn="ctr"/>
            <a:r>
              <a:rPr lang="ko-KR" altLang="en-US" sz="3600" b="1" dirty="0" smtClean="0">
                <a:solidFill>
                  <a:srgbClr val="FF0000"/>
                </a:solidFill>
                <a:latin typeface="Batang" pitchFamily="18" charset="-127"/>
                <a:ea typeface="Batang" pitchFamily="18" charset="-127"/>
              </a:rPr>
              <a:t>워드 화면구성</a:t>
            </a:r>
            <a:endParaRPr lang="en-US" sz="3600" b="1" dirty="0">
              <a:solidFill>
                <a:srgbClr val="FF0000"/>
              </a:solidFill>
              <a:latin typeface="Batang" pitchFamily="18" charset="-127"/>
              <a:ea typeface="Batang" pitchFamily="18" charset="-127"/>
            </a:endParaRPr>
          </a:p>
        </p:txBody>
      </p:sp>
      <p:sp>
        <p:nvSpPr>
          <p:cNvPr id="15" name="Subtitle 2"/>
          <p:cNvSpPr txBox="1">
            <a:spLocks/>
          </p:cNvSpPr>
          <p:nvPr/>
        </p:nvSpPr>
        <p:spPr>
          <a:xfrm>
            <a:off x="1" y="500043"/>
            <a:ext cx="8715404" cy="650085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r>
              <a:rPr lang="ko-KR" altLang="en-US" sz="3200" b="1" dirty="0" smtClean="0">
                <a:latin typeface="Batang" pitchFamily="18" charset="-127"/>
                <a:ea typeface="Batang" pitchFamily="18" charset="-127"/>
              </a:rPr>
              <a:t> </a:t>
            </a: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Batang" pitchFamily="18" charset="-127"/>
              <a:ea typeface="Batang" pitchFamily="18" charset="-127"/>
            </a:endParaRPr>
          </a:p>
        </p:txBody>
      </p:sp>
      <p:sp>
        <p:nvSpPr>
          <p:cNvPr id="131" name="Rectangle 130"/>
          <p:cNvSpPr/>
          <p:nvPr/>
        </p:nvSpPr>
        <p:spPr>
          <a:xfrm>
            <a:off x="8358181" y="2348880"/>
            <a:ext cx="785819" cy="21431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900" b="1" dirty="0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편집</a:t>
            </a:r>
            <a:endParaRPr lang="en-US" sz="900" b="1" dirty="0">
              <a:solidFill>
                <a:schemeClr val="tx1"/>
              </a:solidFill>
              <a:latin typeface="Batang" pitchFamily="18" charset="-127"/>
              <a:ea typeface="Batang" pitchFamily="18" charset="-127"/>
            </a:endParaRPr>
          </a:p>
        </p:txBody>
      </p:sp>
      <p:sp>
        <p:nvSpPr>
          <p:cNvPr id="109" name="Rectangle 108"/>
          <p:cNvSpPr/>
          <p:nvPr/>
        </p:nvSpPr>
        <p:spPr>
          <a:xfrm>
            <a:off x="179512" y="2420888"/>
            <a:ext cx="642943" cy="21431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900" b="1" dirty="0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클립보드</a:t>
            </a:r>
            <a:endParaRPr lang="en-US" sz="900" b="1" dirty="0">
              <a:solidFill>
                <a:schemeClr val="tx1"/>
              </a:solidFill>
              <a:latin typeface="Batang" pitchFamily="18" charset="-127"/>
              <a:ea typeface="Batang" pitchFamily="18" charset="-127"/>
            </a:endParaRPr>
          </a:p>
        </p:txBody>
      </p:sp>
      <p:sp>
        <p:nvSpPr>
          <p:cNvPr id="125" name="Rectangle 124"/>
          <p:cNvSpPr/>
          <p:nvPr/>
        </p:nvSpPr>
        <p:spPr>
          <a:xfrm>
            <a:off x="1619672" y="2420888"/>
            <a:ext cx="785819" cy="21431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900" b="1" dirty="0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글꼴</a:t>
            </a:r>
            <a:endParaRPr lang="en-US" sz="900" b="1" dirty="0">
              <a:solidFill>
                <a:schemeClr val="tx1"/>
              </a:solidFill>
              <a:latin typeface="Batang" pitchFamily="18" charset="-127"/>
              <a:ea typeface="Batang" pitchFamily="18" charset="-127"/>
            </a:endParaRPr>
          </a:p>
        </p:txBody>
      </p:sp>
      <p:sp>
        <p:nvSpPr>
          <p:cNvPr id="126" name="Rectangle 125"/>
          <p:cNvSpPr/>
          <p:nvPr/>
        </p:nvSpPr>
        <p:spPr>
          <a:xfrm>
            <a:off x="1835696" y="2204864"/>
            <a:ext cx="500067" cy="142876"/>
          </a:xfrm>
          <a:prstGeom prst="rect">
            <a:avLst/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b="1" dirty="0">
              <a:solidFill>
                <a:schemeClr val="tx1"/>
              </a:solidFill>
              <a:latin typeface="Batang" pitchFamily="18" charset="-127"/>
              <a:ea typeface="Batang" pitchFamily="18" charset="-127"/>
            </a:endParaRPr>
          </a:p>
        </p:txBody>
      </p:sp>
      <p:sp>
        <p:nvSpPr>
          <p:cNvPr id="127" name="Rectangle 126"/>
          <p:cNvSpPr/>
          <p:nvPr/>
        </p:nvSpPr>
        <p:spPr>
          <a:xfrm>
            <a:off x="3563888" y="2420888"/>
            <a:ext cx="785819" cy="21431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900" b="1" dirty="0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단락</a:t>
            </a:r>
            <a:endParaRPr lang="en-US" sz="900" b="1" dirty="0">
              <a:solidFill>
                <a:schemeClr val="tx1"/>
              </a:solidFill>
              <a:latin typeface="Batang" pitchFamily="18" charset="-127"/>
              <a:ea typeface="Batang" pitchFamily="18" charset="-127"/>
            </a:endParaRPr>
          </a:p>
        </p:txBody>
      </p:sp>
      <p:sp>
        <p:nvSpPr>
          <p:cNvPr id="129" name="Rectangle 128"/>
          <p:cNvSpPr/>
          <p:nvPr/>
        </p:nvSpPr>
        <p:spPr>
          <a:xfrm>
            <a:off x="3786183" y="2214555"/>
            <a:ext cx="641802" cy="134325"/>
          </a:xfrm>
          <a:prstGeom prst="rect">
            <a:avLst/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b="1" dirty="0">
              <a:solidFill>
                <a:schemeClr val="tx1"/>
              </a:solidFill>
              <a:latin typeface="Batang" pitchFamily="18" charset="-127"/>
              <a:ea typeface="Batang" pitchFamily="18" charset="-127"/>
            </a:endParaRPr>
          </a:p>
        </p:txBody>
      </p:sp>
      <p:sp>
        <p:nvSpPr>
          <p:cNvPr id="130" name="Rectangle 129"/>
          <p:cNvSpPr/>
          <p:nvPr/>
        </p:nvSpPr>
        <p:spPr>
          <a:xfrm>
            <a:off x="6429389" y="2214554"/>
            <a:ext cx="642943" cy="134326"/>
          </a:xfrm>
          <a:prstGeom prst="rect">
            <a:avLst/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b="1" dirty="0">
              <a:solidFill>
                <a:schemeClr val="tx1"/>
              </a:solidFill>
              <a:latin typeface="Batang" pitchFamily="18" charset="-127"/>
              <a:ea typeface="Batang" pitchFamily="18" charset="-127"/>
            </a:endParaRPr>
          </a:p>
        </p:txBody>
      </p:sp>
      <p:sp>
        <p:nvSpPr>
          <p:cNvPr id="132" name="Rectangle 131"/>
          <p:cNvSpPr/>
          <p:nvPr/>
        </p:nvSpPr>
        <p:spPr>
          <a:xfrm>
            <a:off x="5072066" y="1714488"/>
            <a:ext cx="3214711" cy="500066"/>
          </a:xfrm>
          <a:prstGeom prst="rect">
            <a:avLst/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b="1" dirty="0">
              <a:solidFill>
                <a:schemeClr val="tx1"/>
              </a:solidFill>
              <a:latin typeface="Batang" pitchFamily="18" charset="-127"/>
              <a:ea typeface="Batang" pitchFamily="18" charset="-127"/>
            </a:endParaRPr>
          </a:p>
        </p:txBody>
      </p:sp>
      <p:sp>
        <p:nvSpPr>
          <p:cNvPr id="136" name="Rectangle 135"/>
          <p:cNvSpPr/>
          <p:nvPr/>
        </p:nvSpPr>
        <p:spPr>
          <a:xfrm>
            <a:off x="2915816" y="2348880"/>
            <a:ext cx="500067" cy="21431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900" b="1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정렬</a:t>
            </a:r>
            <a:endParaRPr lang="en-US" sz="900" b="1" dirty="0">
              <a:solidFill>
                <a:schemeClr val="tx1"/>
              </a:solidFill>
              <a:latin typeface="Batang" pitchFamily="18" charset="-127"/>
              <a:ea typeface="Batang" pitchFamily="18" charset="-127"/>
            </a:endParaRPr>
          </a:p>
        </p:txBody>
      </p:sp>
      <p:sp>
        <p:nvSpPr>
          <p:cNvPr id="137" name="Rectangle 136"/>
          <p:cNvSpPr/>
          <p:nvPr/>
        </p:nvSpPr>
        <p:spPr>
          <a:xfrm>
            <a:off x="6429388" y="2428869"/>
            <a:ext cx="571504" cy="28575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900" b="1" dirty="0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스타일</a:t>
            </a:r>
            <a:endParaRPr lang="en-US" sz="900" b="1" dirty="0">
              <a:solidFill>
                <a:schemeClr val="tx1"/>
              </a:solidFill>
              <a:latin typeface="Batang" pitchFamily="18" charset="-127"/>
              <a:ea typeface="Batang" pitchFamily="18" charset="-127"/>
            </a:endParaRPr>
          </a:p>
        </p:txBody>
      </p:sp>
      <p:cxnSp>
        <p:nvCxnSpPr>
          <p:cNvPr id="139" name="Straight Arrow Connector 138"/>
          <p:cNvCxnSpPr>
            <a:stCxn id="136" idx="0"/>
          </p:cNvCxnSpPr>
          <p:nvPr/>
        </p:nvCxnSpPr>
        <p:spPr>
          <a:xfrm flipV="1">
            <a:off x="3165850" y="2132856"/>
            <a:ext cx="398038" cy="216024"/>
          </a:xfrm>
          <a:prstGeom prst="straightConnector1">
            <a:avLst/>
          </a:prstGeom>
          <a:ln w="127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0" name="Straight Arrow Connector 139"/>
          <p:cNvCxnSpPr/>
          <p:nvPr/>
        </p:nvCxnSpPr>
        <p:spPr>
          <a:xfrm rot="5400000">
            <a:off x="7216001" y="1570818"/>
            <a:ext cx="142876" cy="1588"/>
          </a:xfrm>
          <a:prstGeom prst="straightConnector1">
            <a:avLst/>
          </a:prstGeom>
          <a:ln w="127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1" name="Rectangle 110"/>
          <p:cNvSpPr/>
          <p:nvPr/>
        </p:nvSpPr>
        <p:spPr>
          <a:xfrm>
            <a:off x="107504" y="2132856"/>
            <a:ext cx="857256" cy="214314"/>
          </a:xfrm>
          <a:prstGeom prst="rect">
            <a:avLst/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b="1" dirty="0">
              <a:solidFill>
                <a:schemeClr val="tx1"/>
              </a:solidFill>
              <a:latin typeface="Batang" pitchFamily="18" charset="-127"/>
              <a:ea typeface="Batang" pitchFamily="18" charset="-127"/>
            </a:endParaRPr>
          </a:p>
        </p:txBody>
      </p:sp>
      <p:sp>
        <p:nvSpPr>
          <p:cNvPr id="84" name="Rectangle 83"/>
          <p:cNvSpPr/>
          <p:nvPr/>
        </p:nvSpPr>
        <p:spPr>
          <a:xfrm>
            <a:off x="8676456" y="2204864"/>
            <a:ext cx="467544" cy="144016"/>
          </a:xfrm>
          <a:prstGeom prst="rect">
            <a:avLst/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b="1" dirty="0">
              <a:solidFill>
                <a:schemeClr val="tx1"/>
              </a:solidFill>
              <a:latin typeface="Batang" pitchFamily="18" charset="-127"/>
              <a:ea typeface="Batang" pitchFamily="18" charset="-127"/>
            </a:endParaRPr>
          </a:p>
        </p:txBody>
      </p:sp>
      <p:sp>
        <p:nvSpPr>
          <p:cNvPr id="143" name="Slide Number Placeholder 23"/>
          <p:cNvSpPr>
            <a:spLocks noGrp="1"/>
          </p:cNvSpPr>
          <p:nvPr>
            <p:ph type="sldNum" sz="quarter" idx="4294967295"/>
          </p:nvPr>
        </p:nvSpPr>
        <p:spPr>
          <a:xfrm>
            <a:off x="8072463" y="6336792"/>
            <a:ext cx="714380" cy="521208"/>
          </a:xfrm>
          <a:prstGeom prst="rect">
            <a:avLst/>
          </a:prstGeom>
        </p:spPr>
        <p:txBody>
          <a:bodyPr/>
          <a:lstStyle/>
          <a:p>
            <a:fld id="{88056306-C977-46C9-B034-E4563BAAEACE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144" name="Subtitle 2"/>
          <p:cNvSpPr txBox="1">
            <a:spLocks/>
          </p:cNvSpPr>
          <p:nvPr/>
        </p:nvSpPr>
        <p:spPr>
          <a:xfrm>
            <a:off x="179512" y="4149080"/>
            <a:ext cx="1857388" cy="357190"/>
          </a:xfrm>
          <a:prstGeom prst="rect">
            <a:avLst/>
          </a:prstGeom>
          <a:solidFill>
            <a:schemeClr val="bg2"/>
          </a:solidFill>
        </p:spPr>
        <p:txBody>
          <a:bodyPr vert="horz">
            <a:normAutofit fontScale="25000" lnSpcReduction="20000"/>
          </a:bodyPr>
          <a:lstStyle/>
          <a:p>
            <a:r>
              <a:rPr lang="en-US" altLang="ko-KR" sz="9600" b="1" dirty="0" smtClean="0">
                <a:latin typeface="Batang" pitchFamily="18" charset="-127"/>
                <a:ea typeface="Batang" pitchFamily="18" charset="-127"/>
              </a:rPr>
              <a:t>2.INSERT</a:t>
            </a:r>
          </a:p>
          <a:p>
            <a:r>
              <a:rPr lang="en-US" altLang="ko-KR" sz="4800" b="1" dirty="0" smtClean="0">
                <a:latin typeface="Batang" pitchFamily="18" charset="-127"/>
                <a:ea typeface="Batang" pitchFamily="18" charset="-127"/>
              </a:rPr>
              <a:t>   </a:t>
            </a:r>
            <a:endParaRPr lang="en-US" altLang="ko-KR" sz="2800" b="1" dirty="0" smtClean="0">
              <a:latin typeface="Batang" pitchFamily="18" charset="-127"/>
              <a:ea typeface="Batang" pitchFamily="18" charset="-127"/>
            </a:endParaRPr>
          </a:p>
          <a:p>
            <a:endParaRPr lang="en-US" altLang="ko-KR" sz="2800" b="1" dirty="0" smtClean="0">
              <a:latin typeface="Batang" pitchFamily="18" charset="-127"/>
              <a:ea typeface="Batang" pitchFamily="18" charset="-127"/>
            </a:endParaRPr>
          </a:p>
          <a:p>
            <a:endParaRPr lang="en-US" altLang="ko-KR" sz="2800" b="1" dirty="0" smtClean="0">
              <a:latin typeface="Batang" pitchFamily="18" charset="-127"/>
              <a:ea typeface="Batang" pitchFamily="18" charset="-127"/>
            </a:endParaRPr>
          </a:p>
          <a:p>
            <a:endParaRPr lang="en-US" altLang="ko-KR" sz="2800" b="1" dirty="0" smtClean="0">
              <a:latin typeface="Batang" pitchFamily="18" charset="-127"/>
              <a:ea typeface="Batang" pitchFamily="18" charset="-127"/>
            </a:endParaRPr>
          </a:p>
          <a:p>
            <a:endParaRPr lang="en-US" altLang="ko-KR" sz="2800" b="1" dirty="0" smtClean="0">
              <a:latin typeface="Batang" pitchFamily="18" charset="-127"/>
              <a:ea typeface="Batang" pitchFamily="18" charset="-127"/>
            </a:endParaRPr>
          </a:p>
          <a:p>
            <a:endParaRPr lang="en-US" altLang="ko-KR" sz="2800" b="1" dirty="0" smtClean="0">
              <a:latin typeface="Batang" pitchFamily="18" charset="-127"/>
              <a:ea typeface="Batang" pitchFamily="18" charset="-127"/>
            </a:endParaRPr>
          </a:p>
          <a:p>
            <a:endParaRPr lang="en-US" altLang="ko-KR" sz="2800" b="1" dirty="0" smtClean="0">
              <a:latin typeface="Batang" pitchFamily="18" charset="-127"/>
              <a:ea typeface="Batang" pitchFamily="18" charset="-127"/>
            </a:endParaRPr>
          </a:p>
          <a:p>
            <a:endParaRPr lang="en-US" altLang="ko-KR" sz="2800" b="1" dirty="0" smtClean="0">
              <a:latin typeface="Batang" pitchFamily="18" charset="-127"/>
              <a:ea typeface="Batang" pitchFamily="18" charset="-127"/>
            </a:endParaRPr>
          </a:p>
          <a:p>
            <a:endParaRPr lang="en-US" altLang="ko-KR" sz="2800" b="1" dirty="0" smtClean="0">
              <a:latin typeface="Batang" pitchFamily="18" charset="-127"/>
              <a:ea typeface="Batang" pitchFamily="18" charset="-127"/>
            </a:endParaRPr>
          </a:p>
          <a:p>
            <a:endParaRPr lang="en-US" altLang="ko-KR" sz="2800" b="1" dirty="0" smtClean="0">
              <a:latin typeface="Batang" pitchFamily="18" charset="-127"/>
              <a:ea typeface="Batang" pitchFamily="18" charset="-127"/>
            </a:endParaRPr>
          </a:p>
          <a:p>
            <a:endParaRPr lang="en-US" altLang="ko-KR" sz="2800" b="1" dirty="0" smtClean="0">
              <a:latin typeface="Batang" pitchFamily="18" charset="-127"/>
              <a:ea typeface="Batang" pitchFamily="18" charset="-127"/>
            </a:endParaRPr>
          </a:p>
          <a:p>
            <a:endParaRPr lang="en-US" altLang="ko-KR" sz="2800" b="1" dirty="0" smtClean="0">
              <a:latin typeface="Batang" pitchFamily="18" charset="-127"/>
              <a:ea typeface="Batang" pitchFamily="18" charset="-127"/>
            </a:endParaRPr>
          </a:p>
          <a:p>
            <a:endParaRPr lang="en-US" altLang="ko-KR" sz="2800" b="1" dirty="0" smtClean="0">
              <a:latin typeface="Batang" pitchFamily="18" charset="-127"/>
              <a:ea typeface="Batang" pitchFamily="18" charset="-127"/>
            </a:endParaRPr>
          </a:p>
          <a:p>
            <a:endParaRPr lang="en-US" altLang="ko-KR" sz="2800" b="1" dirty="0" smtClean="0">
              <a:latin typeface="Batang" pitchFamily="18" charset="-127"/>
              <a:ea typeface="Batang" pitchFamily="18" charset="-127"/>
            </a:endParaRPr>
          </a:p>
          <a:p>
            <a:endParaRPr lang="en-US" altLang="ko-KR" sz="2800" b="1" dirty="0" smtClean="0">
              <a:latin typeface="Batang" pitchFamily="18" charset="-127"/>
              <a:ea typeface="Batang" pitchFamily="18" charset="-127"/>
            </a:endParaRPr>
          </a:p>
          <a:p>
            <a:endParaRPr lang="en-US" altLang="ko-KR" sz="2800" b="1" dirty="0" smtClean="0">
              <a:latin typeface="Batang" pitchFamily="18" charset="-127"/>
              <a:ea typeface="Batang" pitchFamily="18" charset="-127"/>
            </a:endParaRPr>
          </a:p>
          <a:p>
            <a:endParaRPr lang="en-US" altLang="ko-KR" sz="2800" b="1" dirty="0" smtClean="0">
              <a:latin typeface="Batang" pitchFamily="18" charset="-127"/>
              <a:ea typeface="Batang" pitchFamily="18" charset="-127"/>
            </a:endParaRPr>
          </a:p>
          <a:p>
            <a:endParaRPr lang="en-US" altLang="ko-KR" sz="2800" b="1" dirty="0" smtClean="0">
              <a:latin typeface="Batang" pitchFamily="18" charset="-127"/>
              <a:ea typeface="Batang" pitchFamily="18" charset="-127"/>
            </a:endParaRPr>
          </a:p>
          <a:p>
            <a:endParaRPr lang="en-US" altLang="ko-KR" sz="2800" b="1" dirty="0" smtClean="0">
              <a:latin typeface="Batang" pitchFamily="18" charset="-127"/>
              <a:ea typeface="Batang" pitchFamily="18" charset="-127"/>
            </a:endParaRPr>
          </a:p>
          <a:p>
            <a:endParaRPr lang="en-US" altLang="ko-KR" sz="2800" b="1" dirty="0" smtClean="0">
              <a:latin typeface="Batang" pitchFamily="18" charset="-127"/>
              <a:ea typeface="Batang" pitchFamily="18" charset="-127"/>
            </a:endParaRPr>
          </a:p>
          <a:p>
            <a:endParaRPr lang="en-US" altLang="ko-KR" sz="2800" b="1" dirty="0" smtClean="0">
              <a:latin typeface="Batang" pitchFamily="18" charset="-127"/>
              <a:ea typeface="Batang" pitchFamily="18" charset="-127"/>
            </a:endParaRPr>
          </a:p>
          <a:p>
            <a:endParaRPr lang="en-US" altLang="ko-KR" sz="2800" b="1" dirty="0" smtClean="0">
              <a:latin typeface="Batang" pitchFamily="18" charset="-127"/>
              <a:ea typeface="Batang" pitchFamily="18" charset="-127"/>
            </a:endParaRPr>
          </a:p>
          <a:p>
            <a:endParaRPr lang="en-US" altLang="ko-KR" sz="2800" b="1" dirty="0" smtClean="0">
              <a:latin typeface="Batang" pitchFamily="18" charset="-127"/>
              <a:ea typeface="Batang" pitchFamily="18" charset="-127"/>
            </a:endParaRPr>
          </a:p>
          <a:p>
            <a:endParaRPr lang="en-US" altLang="ko-KR" sz="2800" b="1" dirty="0" smtClean="0">
              <a:latin typeface="Batang" pitchFamily="18" charset="-127"/>
              <a:ea typeface="Batang" pitchFamily="18" charset="-127"/>
            </a:endParaRPr>
          </a:p>
          <a:p>
            <a:endParaRPr lang="en-US" altLang="ko-KR" sz="2800" b="1" dirty="0" smtClean="0">
              <a:latin typeface="Batang" pitchFamily="18" charset="-127"/>
              <a:ea typeface="Batang" pitchFamily="18" charset="-127"/>
            </a:endParaRPr>
          </a:p>
          <a:p>
            <a:endParaRPr lang="en-US" altLang="ko-KR" sz="2800" b="1" dirty="0" smtClean="0">
              <a:latin typeface="Batang" pitchFamily="18" charset="-127"/>
              <a:ea typeface="Batang" pitchFamily="18" charset="-127"/>
            </a:endParaRPr>
          </a:p>
          <a:p>
            <a:endParaRPr lang="en-US" altLang="ko-KR" sz="2800" b="1" dirty="0" smtClean="0">
              <a:latin typeface="Batang" pitchFamily="18" charset="-127"/>
              <a:ea typeface="Batang" pitchFamily="18" charset="-127"/>
            </a:endParaRPr>
          </a:p>
          <a:p>
            <a:endParaRPr lang="en-US" altLang="ko-KR" sz="2800" b="1" dirty="0" smtClean="0">
              <a:latin typeface="Batang" pitchFamily="18" charset="-127"/>
              <a:ea typeface="Batang" pitchFamily="18" charset="-127"/>
            </a:endParaRPr>
          </a:p>
          <a:p>
            <a:endParaRPr lang="en-US" altLang="ko-KR" sz="2800" b="1" dirty="0" smtClean="0">
              <a:latin typeface="Batang" pitchFamily="18" charset="-127"/>
              <a:ea typeface="Batang" pitchFamily="18" charset="-127"/>
            </a:endParaRPr>
          </a:p>
          <a:p>
            <a:endParaRPr lang="en-US" altLang="ko-KR" sz="2800" b="1" dirty="0" smtClean="0">
              <a:latin typeface="Batang" pitchFamily="18" charset="-127"/>
              <a:ea typeface="Batang" pitchFamily="18" charset="-127"/>
            </a:endParaRPr>
          </a:p>
          <a:p>
            <a:endParaRPr lang="en-US" altLang="ko-KR" sz="2800" b="1" dirty="0" smtClean="0">
              <a:latin typeface="Batang" pitchFamily="18" charset="-127"/>
              <a:ea typeface="Batang" pitchFamily="18" charset="-127"/>
            </a:endParaRPr>
          </a:p>
          <a:p>
            <a:endParaRPr lang="en-US" altLang="ko-KR" sz="2800" b="1" dirty="0" smtClean="0">
              <a:latin typeface="Batang" pitchFamily="18" charset="-127"/>
              <a:ea typeface="Batang" pitchFamily="18" charset="-127"/>
            </a:endParaRPr>
          </a:p>
          <a:p>
            <a:endParaRPr lang="en-US" altLang="ko-KR" sz="2800" b="1" dirty="0" smtClean="0">
              <a:latin typeface="Batang" pitchFamily="18" charset="-127"/>
              <a:ea typeface="Batang" pitchFamily="18" charset="-127"/>
            </a:endParaRPr>
          </a:p>
          <a:p>
            <a:endParaRPr lang="en-US" altLang="ko-KR" sz="2800" b="1" dirty="0" smtClean="0">
              <a:latin typeface="Batang" pitchFamily="18" charset="-127"/>
              <a:ea typeface="Batang" pitchFamily="18" charset="-127"/>
            </a:endParaRPr>
          </a:p>
          <a:p>
            <a:endParaRPr lang="en-US" altLang="ko-KR" sz="2800" b="1" dirty="0" smtClean="0">
              <a:latin typeface="Batang" pitchFamily="18" charset="-127"/>
              <a:ea typeface="Batang" pitchFamily="18" charset="-127"/>
            </a:endParaRPr>
          </a:p>
          <a:p>
            <a:endParaRPr lang="en-US" altLang="ko-KR" sz="2800" b="1" dirty="0" smtClean="0">
              <a:latin typeface="Batang" pitchFamily="18" charset="-127"/>
              <a:ea typeface="Batang" pitchFamily="18" charset="-127"/>
            </a:endParaRPr>
          </a:p>
          <a:p>
            <a:endParaRPr lang="en-US" altLang="ko-KR" sz="2800" b="1" dirty="0" smtClean="0">
              <a:latin typeface="Batang" pitchFamily="18" charset="-127"/>
              <a:ea typeface="Batang" pitchFamily="18" charset="-127"/>
            </a:endParaRPr>
          </a:p>
          <a:p>
            <a:endParaRPr lang="en-US" altLang="ko-KR" sz="2800" b="1" dirty="0" smtClean="0">
              <a:latin typeface="Batang" pitchFamily="18" charset="-127"/>
              <a:ea typeface="Batang" pitchFamily="18" charset="-127"/>
            </a:endParaRPr>
          </a:p>
          <a:p>
            <a:endParaRPr lang="en-US" altLang="ko-KR" sz="2800" b="1" dirty="0" smtClean="0">
              <a:latin typeface="Batang" pitchFamily="18" charset="-127"/>
              <a:ea typeface="Batang" pitchFamily="18" charset="-127"/>
            </a:endParaRPr>
          </a:p>
          <a:p>
            <a:endParaRPr lang="en-US" altLang="ko-KR" sz="2800" b="1" dirty="0" smtClean="0">
              <a:latin typeface="Batang" pitchFamily="18" charset="-127"/>
              <a:ea typeface="Batang" pitchFamily="18" charset="-127"/>
            </a:endParaRPr>
          </a:p>
          <a:p>
            <a:endParaRPr lang="en-US" altLang="ko-KR" sz="2800" b="1" dirty="0" smtClean="0">
              <a:latin typeface="Batang" pitchFamily="18" charset="-127"/>
              <a:ea typeface="Batang" pitchFamily="18" charset="-127"/>
            </a:endParaRPr>
          </a:p>
          <a:p>
            <a:endParaRPr lang="en-US" altLang="ko-KR" sz="2800" b="1" dirty="0" smtClean="0">
              <a:latin typeface="Batang" pitchFamily="18" charset="-127"/>
              <a:ea typeface="Batang" pitchFamily="18" charset="-127"/>
            </a:endParaRPr>
          </a:p>
          <a:p>
            <a:endParaRPr lang="en-US" altLang="ko-KR" sz="2100" b="1" dirty="0" smtClean="0">
              <a:latin typeface="Batang" pitchFamily="18" charset="-127"/>
              <a:ea typeface="Batang" pitchFamily="18" charset="-127"/>
            </a:endParaRPr>
          </a:p>
          <a:p>
            <a:endParaRPr lang="en-US" altLang="ko-KR" sz="2100" b="1" dirty="0" smtClean="0">
              <a:latin typeface="Batang" pitchFamily="18" charset="-127"/>
              <a:ea typeface="Batang" pitchFamily="18" charset="-127"/>
            </a:endParaRPr>
          </a:p>
          <a:p>
            <a:endParaRPr lang="en-US" altLang="ko-KR" sz="2100" b="1" dirty="0" smtClean="0">
              <a:latin typeface="Batang" pitchFamily="18" charset="-127"/>
              <a:ea typeface="Batang" pitchFamily="18" charset="-127"/>
            </a:endParaRPr>
          </a:p>
          <a:p>
            <a:endParaRPr lang="en-US" altLang="ko-KR" sz="2100" b="1" dirty="0" smtClean="0">
              <a:latin typeface="Batang" pitchFamily="18" charset="-127"/>
              <a:ea typeface="Batang" pitchFamily="18" charset="-127"/>
            </a:endParaRPr>
          </a:p>
          <a:p>
            <a:endParaRPr lang="en-US" altLang="ko-KR" sz="2100" b="1" dirty="0" smtClean="0">
              <a:latin typeface="Batang" pitchFamily="18" charset="-127"/>
              <a:ea typeface="Batang" pitchFamily="18" charset="-127"/>
            </a:endParaRPr>
          </a:p>
          <a:p>
            <a:endParaRPr lang="en-US" altLang="ko-KR" sz="2100" b="1" dirty="0" smtClean="0">
              <a:latin typeface="Batang" pitchFamily="18" charset="-127"/>
              <a:ea typeface="Batang" pitchFamily="18" charset="-127"/>
            </a:endParaRPr>
          </a:p>
          <a:p>
            <a:endParaRPr lang="en-US" altLang="ko-KR" sz="2100" b="1" dirty="0" smtClean="0">
              <a:latin typeface="Batang" pitchFamily="18" charset="-127"/>
              <a:ea typeface="Batang" pitchFamily="18" charset="-127"/>
            </a:endParaRPr>
          </a:p>
          <a:p>
            <a:r>
              <a:rPr lang="en-US" altLang="ko-KR" sz="2100" b="1" dirty="0" smtClean="0">
                <a:latin typeface="Batang" pitchFamily="18" charset="-127"/>
                <a:ea typeface="Batang" pitchFamily="18" charset="-127"/>
              </a:rPr>
              <a:t> </a:t>
            </a:r>
          </a:p>
        </p:txBody>
      </p:sp>
      <p:sp>
        <p:nvSpPr>
          <p:cNvPr id="155" name="Rectangle 154"/>
          <p:cNvSpPr/>
          <p:nvPr/>
        </p:nvSpPr>
        <p:spPr>
          <a:xfrm>
            <a:off x="1043608" y="5510392"/>
            <a:ext cx="360040" cy="571504"/>
          </a:xfrm>
          <a:prstGeom prst="rect">
            <a:avLst/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b="1" dirty="0">
              <a:solidFill>
                <a:schemeClr val="tx1"/>
              </a:solidFill>
              <a:latin typeface="Batang" pitchFamily="18" charset="-127"/>
              <a:ea typeface="Batang" pitchFamily="18" charset="-127"/>
            </a:endParaRPr>
          </a:p>
        </p:txBody>
      </p:sp>
      <p:sp>
        <p:nvSpPr>
          <p:cNvPr id="156" name="Rectangle 155"/>
          <p:cNvSpPr/>
          <p:nvPr/>
        </p:nvSpPr>
        <p:spPr>
          <a:xfrm>
            <a:off x="1475656" y="5525211"/>
            <a:ext cx="429198" cy="571504"/>
          </a:xfrm>
          <a:prstGeom prst="rect">
            <a:avLst/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b="1" dirty="0">
              <a:solidFill>
                <a:schemeClr val="tx1"/>
              </a:solidFill>
              <a:latin typeface="Batang" pitchFamily="18" charset="-127"/>
              <a:ea typeface="Batang" pitchFamily="18" charset="-127"/>
            </a:endParaRPr>
          </a:p>
        </p:txBody>
      </p:sp>
      <p:sp>
        <p:nvSpPr>
          <p:cNvPr id="157" name="Rectangle 156"/>
          <p:cNvSpPr/>
          <p:nvPr/>
        </p:nvSpPr>
        <p:spPr>
          <a:xfrm>
            <a:off x="928662" y="6081896"/>
            <a:ext cx="285752" cy="142876"/>
          </a:xfrm>
          <a:prstGeom prst="rect">
            <a:avLst/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b="1" dirty="0">
              <a:solidFill>
                <a:schemeClr val="tx1"/>
              </a:solidFill>
              <a:latin typeface="Batang" pitchFamily="18" charset="-127"/>
              <a:ea typeface="Batang" pitchFamily="18" charset="-127"/>
            </a:endParaRPr>
          </a:p>
        </p:txBody>
      </p:sp>
      <p:sp>
        <p:nvSpPr>
          <p:cNvPr id="158" name="Rectangle 157"/>
          <p:cNvSpPr/>
          <p:nvPr/>
        </p:nvSpPr>
        <p:spPr>
          <a:xfrm>
            <a:off x="1835696" y="5510392"/>
            <a:ext cx="288032" cy="571504"/>
          </a:xfrm>
          <a:prstGeom prst="rect">
            <a:avLst/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b="1" dirty="0">
              <a:solidFill>
                <a:schemeClr val="tx1"/>
              </a:solidFill>
              <a:latin typeface="Batang" pitchFamily="18" charset="-127"/>
              <a:ea typeface="Batang" pitchFamily="18" charset="-127"/>
            </a:endParaRPr>
          </a:p>
        </p:txBody>
      </p:sp>
      <p:sp>
        <p:nvSpPr>
          <p:cNvPr id="159" name="Rectangle 158"/>
          <p:cNvSpPr/>
          <p:nvPr/>
        </p:nvSpPr>
        <p:spPr>
          <a:xfrm>
            <a:off x="2123728" y="5525211"/>
            <a:ext cx="360040" cy="571504"/>
          </a:xfrm>
          <a:prstGeom prst="rect">
            <a:avLst/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b="1" dirty="0">
              <a:solidFill>
                <a:schemeClr val="tx1"/>
              </a:solidFill>
              <a:latin typeface="Batang" pitchFamily="18" charset="-127"/>
              <a:ea typeface="Batang" pitchFamily="18" charset="-127"/>
            </a:endParaRPr>
          </a:p>
        </p:txBody>
      </p:sp>
      <p:sp>
        <p:nvSpPr>
          <p:cNvPr id="160" name="Rectangle 159"/>
          <p:cNvSpPr/>
          <p:nvPr/>
        </p:nvSpPr>
        <p:spPr>
          <a:xfrm>
            <a:off x="2483768" y="5510392"/>
            <a:ext cx="360040" cy="571504"/>
          </a:xfrm>
          <a:prstGeom prst="rect">
            <a:avLst/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b="1" dirty="0">
              <a:solidFill>
                <a:schemeClr val="tx1"/>
              </a:solidFill>
              <a:latin typeface="Batang" pitchFamily="18" charset="-127"/>
              <a:ea typeface="Batang" pitchFamily="18" charset="-127"/>
            </a:endParaRPr>
          </a:p>
        </p:txBody>
      </p:sp>
      <p:sp>
        <p:nvSpPr>
          <p:cNvPr id="161" name="Rectangle 160"/>
          <p:cNvSpPr/>
          <p:nvPr/>
        </p:nvSpPr>
        <p:spPr>
          <a:xfrm>
            <a:off x="2843808" y="5510392"/>
            <a:ext cx="360040" cy="571504"/>
          </a:xfrm>
          <a:prstGeom prst="rect">
            <a:avLst/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b="1" dirty="0">
              <a:solidFill>
                <a:schemeClr val="tx1"/>
              </a:solidFill>
              <a:latin typeface="Batang" pitchFamily="18" charset="-127"/>
              <a:ea typeface="Batang" pitchFamily="18" charset="-127"/>
            </a:endParaRPr>
          </a:p>
        </p:txBody>
      </p:sp>
      <p:sp>
        <p:nvSpPr>
          <p:cNvPr id="163" name="Rectangle 162"/>
          <p:cNvSpPr/>
          <p:nvPr/>
        </p:nvSpPr>
        <p:spPr>
          <a:xfrm>
            <a:off x="2071670" y="6081896"/>
            <a:ext cx="642942" cy="142876"/>
          </a:xfrm>
          <a:prstGeom prst="rect">
            <a:avLst/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b="1" dirty="0">
              <a:solidFill>
                <a:schemeClr val="tx1"/>
              </a:solidFill>
              <a:latin typeface="Batang" pitchFamily="18" charset="-127"/>
              <a:ea typeface="Batang" pitchFamily="18" charset="-127"/>
            </a:endParaRPr>
          </a:p>
        </p:txBody>
      </p:sp>
      <p:sp>
        <p:nvSpPr>
          <p:cNvPr id="164" name="Rectangle 163"/>
          <p:cNvSpPr/>
          <p:nvPr/>
        </p:nvSpPr>
        <p:spPr>
          <a:xfrm>
            <a:off x="3203848" y="5597219"/>
            <a:ext cx="576064" cy="432048"/>
          </a:xfrm>
          <a:prstGeom prst="rect">
            <a:avLst/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b="1" dirty="0">
              <a:solidFill>
                <a:schemeClr val="tx1"/>
              </a:solidFill>
              <a:latin typeface="Batang" pitchFamily="18" charset="-127"/>
              <a:ea typeface="Batang" pitchFamily="18" charset="-127"/>
            </a:endParaRPr>
          </a:p>
        </p:txBody>
      </p:sp>
      <p:sp>
        <p:nvSpPr>
          <p:cNvPr id="166" name="Rectangle 165"/>
          <p:cNvSpPr/>
          <p:nvPr/>
        </p:nvSpPr>
        <p:spPr>
          <a:xfrm>
            <a:off x="6012160" y="5525211"/>
            <a:ext cx="417228" cy="556685"/>
          </a:xfrm>
          <a:prstGeom prst="rect">
            <a:avLst/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b="1" dirty="0">
              <a:solidFill>
                <a:schemeClr val="tx1"/>
              </a:solidFill>
              <a:latin typeface="Batang" pitchFamily="18" charset="-127"/>
              <a:ea typeface="Batang" pitchFamily="18" charset="-127"/>
            </a:endParaRPr>
          </a:p>
        </p:txBody>
      </p:sp>
      <p:sp>
        <p:nvSpPr>
          <p:cNvPr id="167" name="Rectangle 166"/>
          <p:cNvSpPr/>
          <p:nvPr/>
        </p:nvSpPr>
        <p:spPr>
          <a:xfrm>
            <a:off x="4788024" y="5597219"/>
            <a:ext cx="792088" cy="357190"/>
          </a:xfrm>
          <a:prstGeom prst="rect">
            <a:avLst/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b="1" dirty="0">
              <a:solidFill>
                <a:schemeClr val="tx1"/>
              </a:solidFill>
              <a:latin typeface="Batang" pitchFamily="18" charset="-127"/>
              <a:ea typeface="Batang" pitchFamily="18" charset="-127"/>
            </a:endParaRPr>
          </a:p>
        </p:txBody>
      </p:sp>
      <p:sp>
        <p:nvSpPr>
          <p:cNvPr id="168" name="Rectangle 167"/>
          <p:cNvSpPr/>
          <p:nvPr/>
        </p:nvSpPr>
        <p:spPr>
          <a:xfrm>
            <a:off x="3779912" y="6101275"/>
            <a:ext cx="500066" cy="142876"/>
          </a:xfrm>
          <a:prstGeom prst="rect">
            <a:avLst/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b="1" dirty="0">
              <a:solidFill>
                <a:schemeClr val="tx1"/>
              </a:solidFill>
              <a:latin typeface="Batang" pitchFamily="18" charset="-127"/>
              <a:ea typeface="Batang" pitchFamily="18" charset="-127"/>
            </a:endParaRPr>
          </a:p>
        </p:txBody>
      </p:sp>
      <p:sp>
        <p:nvSpPr>
          <p:cNvPr id="171" name="Rectangle 170"/>
          <p:cNvSpPr/>
          <p:nvPr/>
        </p:nvSpPr>
        <p:spPr>
          <a:xfrm>
            <a:off x="8820472" y="5581829"/>
            <a:ext cx="323528" cy="447438"/>
          </a:xfrm>
          <a:prstGeom prst="rect">
            <a:avLst/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b="1" dirty="0">
              <a:solidFill>
                <a:schemeClr val="tx1"/>
              </a:solidFill>
              <a:latin typeface="Batang" pitchFamily="18" charset="-127"/>
              <a:ea typeface="Batang" pitchFamily="18" charset="-127"/>
            </a:endParaRPr>
          </a:p>
        </p:txBody>
      </p:sp>
      <p:sp>
        <p:nvSpPr>
          <p:cNvPr id="172" name="Rectangle 171"/>
          <p:cNvSpPr/>
          <p:nvPr/>
        </p:nvSpPr>
        <p:spPr>
          <a:xfrm>
            <a:off x="5148064" y="6029267"/>
            <a:ext cx="714380" cy="142876"/>
          </a:xfrm>
          <a:prstGeom prst="rect">
            <a:avLst/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b="1" dirty="0">
              <a:solidFill>
                <a:schemeClr val="tx1"/>
              </a:solidFill>
              <a:latin typeface="Batang" pitchFamily="18" charset="-127"/>
              <a:ea typeface="Batang" pitchFamily="18" charset="-127"/>
            </a:endParaRPr>
          </a:p>
        </p:txBody>
      </p:sp>
      <p:sp>
        <p:nvSpPr>
          <p:cNvPr id="173" name="Rectangle 172"/>
          <p:cNvSpPr/>
          <p:nvPr/>
        </p:nvSpPr>
        <p:spPr>
          <a:xfrm>
            <a:off x="6876256" y="6081896"/>
            <a:ext cx="648072" cy="163395"/>
          </a:xfrm>
          <a:prstGeom prst="rect">
            <a:avLst/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b="1" dirty="0">
              <a:solidFill>
                <a:schemeClr val="tx1"/>
              </a:solidFill>
              <a:latin typeface="Batang" pitchFamily="18" charset="-127"/>
              <a:ea typeface="Batang" pitchFamily="18" charset="-127"/>
            </a:endParaRPr>
          </a:p>
        </p:txBody>
      </p:sp>
      <p:sp>
        <p:nvSpPr>
          <p:cNvPr id="176" name="Rectangle 175"/>
          <p:cNvSpPr/>
          <p:nvPr/>
        </p:nvSpPr>
        <p:spPr>
          <a:xfrm>
            <a:off x="428596" y="4653136"/>
            <a:ext cx="571504" cy="21431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900" b="1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테이블</a:t>
            </a:r>
            <a:endParaRPr lang="en-US" sz="900" b="1" dirty="0">
              <a:solidFill>
                <a:schemeClr val="tx1"/>
              </a:solidFill>
              <a:latin typeface="Batang" pitchFamily="18" charset="-127"/>
              <a:ea typeface="Batang" pitchFamily="18" charset="-127"/>
            </a:endParaRPr>
          </a:p>
        </p:txBody>
      </p:sp>
      <p:sp>
        <p:nvSpPr>
          <p:cNvPr id="177" name="Rectangle 176"/>
          <p:cNvSpPr/>
          <p:nvPr/>
        </p:nvSpPr>
        <p:spPr>
          <a:xfrm>
            <a:off x="2000232" y="6296210"/>
            <a:ext cx="1000132" cy="21431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900" b="1" dirty="0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일러스트레이션</a:t>
            </a:r>
            <a:endParaRPr lang="en-US" sz="900" b="1" dirty="0">
              <a:solidFill>
                <a:schemeClr val="tx1"/>
              </a:solidFill>
              <a:latin typeface="Batang" pitchFamily="18" charset="-127"/>
              <a:ea typeface="Batang" pitchFamily="18" charset="-127"/>
            </a:endParaRPr>
          </a:p>
        </p:txBody>
      </p:sp>
      <p:sp>
        <p:nvSpPr>
          <p:cNvPr id="178" name="Rectangle 177"/>
          <p:cNvSpPr/>
          <p:nvPr/>
        </p:nvSpPr>
        <p:spPr>
          <a:xfrm>
            <a:off x="3779912" y="6245291"/>
            <a:ext cx="571504" cy="21431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900" b="1" dirty="0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링크</a:t>
            </a:r>
            <a:endParaRPr lang="en-US" sz="900" b="1" dirty="0">
              <a:solidFill>
                <a:schemeClr val="tx1"/>
              </a:solidFill>
              <a:latin typeface="Batang" pitchFamily="18" charset="-127"/>
              <a:ea typeface="Batang" pitchFamily="18" charset="-127"/>
            </a:endParaRPr>
          </a:p>
        </p:txBody>
      </p:sp>
      <p:sp>
        <p:nvSpPr>
          <p:cNvPr id="179" name="Rectangle 178"/>
          <p:cNvSpPr/>
          <p:nvPr/>
        </p:nvSpPr>
        <p:spPr>
          <a:xfrm>
            <a:off x="7020272" y="6245291"/>
            <a:ext cx="571504" cy="21431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900" b="1" dirty="0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텍스트</a:t>
            </a:r>
            <a:endParaRPr lang="en-US" sz="900" b="1" dirty="0">
              <a:solidFill>
                <a:schemeClr val="tx1"/>
              </a:solidFill>
              <a:latin typeface="Batang" pitchFamily="18" charset="-127"/>
              <a:ea typeface="Batang" pitchFamily="18" charset="-127"/>
            </a:endParaRPr>
          </a:p>
        </p:txBody>
      </p:sp>
      <p:sp>
        <p:nvSpPr>
          <p:cNvPr id="180" name="Rectangle 179"/>
          <p:cNvSpPr/>
          <p:nvPr/>
        </p:nvSpPr>
        <p:spPr>
          <a:xfrm>
            <a:off x="8358214" y="6224772"/>
            <a:ext cx="571504" cy="21431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900" b="1" dirty="0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기호</a:t>
            </a:r>
            <a:endParaRPr lang="en-US" sz="900" b="1" dirty="0">
              <a:solidFill>
                <a:schemeClr val="tx1"/>
              </a:solidFill>
              <a:latin typeface="Batang" pitchFamily="18" charset="-127"/>
              <a:ea typeface="Batang" pitchFamily="18" charset="-127"/>
            </a:endParaRPr>
          </a:p>
        </p:txBody>
      </p:sp>
      <p:sp>
        <p:nvSpPr>
          <p:cNvPr id="152" name="Rectangle 151"/>
          <p:cNvSpPr/>
          <p:nvPr/>
        </p:nvSpPr>
        <p:spPr>
          <a:xfrm>
            <a:off x="8316416" y="5597219"/>
            <a:ext cx="504056" cy="432047"/>
          </a:xfrm>
          <a:prstGeom prst="rect">
            <a:avLst/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b="1" dirty="0">
              <a:solidFill>
                <a:schemeClr val="tx1"/>
              </a:solidFill>
              <a:latin typeface="Batang" pitchFamily="18" charset="-127"/>
              <a:ea typeface="Batang" pitchFamily="18" charset="-127"/>
            </a:endParaRPr>
          </a:p>
        </p:txBody>
      </p:sp>
      <p:sp>
        <p:nvSpPr>
          <p:cNvPr id="210" name="Rectangle 209"/>
          <p:cNvSpPr/>
          <p:nvPr/>
        </p:nvSpPr>
        <p:spPr>
          <a:xfrm>
            <a:off x="8501090" y="6081896"/>
            <a:ext cx="500066" cy="142876"/>
          </a:xfrm>
          <a:prstGeom prst="rect">
            <a:avLst/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b="1" dirty="0">
              <a:solidFill>
                <a:schemeClr val="tx1"/>
              </a:solidFill>
              <a:latin typeface="Batang" pitchFamily="18" charset="-127"/>
              <a:ea typeface="Batang" pitchFamily="18" charset="-127"/>
            </a:endParaRPr>
          </a:p>
        </p:txBody>
      </p:sp>
      <p:sp>
        <p:nvSpPr>
          <p:cNvPr id="212" name="Rectangle 211"/>
          <p:cNvSpPr/>
          <p:nvPr/>
        </p:nvSpPr>
        <p:spPr>
          <a:xfrm>
            <a:off x="928662" y="6224772"/>
            <a:ext cx="571504" cy="21431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900" b="1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테이블</a:t>
            </a:r>
            <a:endParaRPr lang="en-US" sz="900" b="1" dirty="0">
              <a:solidFill>
                <a:schemeClr val="tx1"/>
              </a:solidFill>
              <a:latin typeface="Batang" pitchFamily="18" charset="-127"/>
              <a:ea typeface="Batang" pitchFamily="18" charset="-127"/>
            </a:endParaRPr>
          </a:p>
        </p:txBody>
      </p:sp>
      <p:sp>
        <p:nvSpPr>
          <p:cNvPr id="184" name="Rectangle 183"/>
          <p:cNvSpPr/>
          <p:nvPr/>
        </p:nvSpPr>
        <p:spPr>
          <a:xfrm>
            <a:off x="1142976" y="4724573"/>
            <a:ext cx="500067" cy="21431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900" b="1" dirty="0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그림</a:t>
            </a:r>
            <a:endParaRPr lang="en-US" sz="900" b="1" dirty="0">
              <a:solidFill>
                <a:schemeClr val="tx1"/>
              </a:solidFill>
              <a:latin typeface="Batang" pitchFamily="18" charset="-127"/>
              <a:ea typeface="Batang" pitchFamily="18" charset="-127"/>
            </a:endParaRPr>
          </a:p>
        </p:txBody>
      </p:sp>
      <p:sp>
        <p:nvSpPr>
          <p:cNvPr id="188" name="Rectangle 187"/>
          <p:cNvSpPr/>
          <p:nvPr/>
        </p:nvSpPr>
        <p:spPr>
          <a:xfrm>
            <a:off x="2214547" y="4724574"/>
            <a:ext cx="428628" cy="28575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900" b="1" dirty="0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도형</a:t>
            </a:r>
            <a:endParaRPr lang="en-US" sz="900" b="1" dirty="0">
              <a:solidFill>
                <a:schemeClr val="tx1"/>
              </a:solidFill>
              <a:latin typeface="Batang" pitchFamily="18" charset="-127"/>
              <a:ea typeface="Batang" pitchFamily="18" charset="-127"/>
            </a:endParaRPr>
          </a:p>
        </p:txBody>
      </p:sp>
      <p:sp>
        <p:nvSpPr>
          <p:cNvPr id="189" name="Rectangle 188"/>
          <p:cNvSpPr/>
          <p:nvPr/>
        </p:nvSpPr>
        <p:spPr>
          <a:xfrm>
            <a:off x="2643175" y="4724574"/>
            <a:ext cx="571504" cy="28575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900" b="1" dirty="0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스마트아트</a:t>
            </a:r>
            <a:endParaRPr lang="en-US" sz="900" b="1" dirty="0">
              <a:solidFill>
                <a:schemeClr val="tx1"/>
              </a:solidFill>
              <a:latin typeface="Batang" pitchFamily="18" charset="-127"/>
              <a:ea typeface="Batang" pitchFamily="18" charset="-127"/>
            </a:endParaRPr>
          </a:p>
        </p:txBody>
      </p:sp>
      <p:sp>
        <p:nvSpPr>
          <p:cNvPr id="190" name="Rectangle 189"/>
          <p:cNvSpPr/>
          <p:nvPr/>
        </p:nvSpPr>
        <p:spPr>
          <a:xfrm>
            <a:off x="2857489" y="5010326"/>
            <a:ext cx="428628" cy="28575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900" b="1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챠트</a:t>
            </a:r>
            <a:endParaRPr lang="en-US" sz="900" b="1" dirty="0">
              <a:solidFill>
                <a:schemeClr val="tx1"/>
              </a:solidFill>
              <a:latin typeface="Batang" pitchFamily="18" charset="-127"/>
              <a:ea typeface="Batang" pitchFamily="18" charset="-127"/>
            </a:endParaRPr>
          </a:p>
        </p:txBody>
      </p:sp>
      <p:sp>
        <p:nvSpPr>
          <p:cNvPr id="191" name="Rectangle 190"/>
          <p:cNvSpPr/>
          <p:nvPr/>
        </p:nvSpPr>
        <p:spPr>
          <a:xfrm>
            <a:off x="3563888" y="4733123"/>
            <a:ext cx="857256" cy="28575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900" b="1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하이퍼링크</a:t>
            </a:r>
            <a:endParaRPr lang="en-US" sz="900" b="1" dirty="0">
              <a:solidFill>
                <a:schemeClr val="tx1"/>
              </a:solidFill>
              <a:latin typeface="Batang" pitchFamily="18" charset="-127"/>
              <a:ea typeface="Batang" pitchFamily="18" charset="-127"/>
            </a:endParaRPr>
          </a:p>
        </p:txBody>
      </p:sp>
      <p:sp>
        <p:nvSpPr>
          <p:cNvPr id="192" name="Rectangle 191"/>
          <p:cNvSpPr/>
          <p:nvPr/>
        </p:nvSpPr>
        <p:spPr>
          <a:xfrm>
            <a:off x="5868144" y="4589107"/>
            <a:ext cx="571504" cy="28575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900" b="1" dirty="0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텍스트</a:t>
            </a:r>
            <a:endParaRPr lang="en-US" altLang="ko-KR" sz="900" b="1" dirty="0" smtClean="0">
              <a:solidFill>
                <a:schemeClr val="tx1"/>
              </a:solidFill>
              <a:latin typeface="Batang" pitchFamily="18" charset="-127"/>
              <a:ea typeface="Batang" pitchFamily="18" charset="-127"/>
            </a:endParaRPr>
          </a:p>
          <a:p>
            <a:pPr algn="ctr"/>
            <a:r>
              <a:rPr lang="ko-KR" altLang="en-US" sz="900" b="1" dirty="0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상자</a:t>
            </a:r>
            <a:endParaRPr lang="en-US" sz="900" b="1" dirty="0">
              <a:solidFill>
                <a:schemeClr val="tx1"/>
              </a:solidFill>
              <a:latin typeface="Batang" pitchFamily="18" charset="-127"/>
              <a:ea typeface="Batang" pitchFamily="18" charset="-127"/>
            </a:endParaRPr>
          </a:p>
        </p:txBody>
      </p:sp>
      <p:sp>
        <p:nvSpPr>
          <p:cNvPr id="193" name="Rectangle 192"/>
          <p:cNvSpPr/>
          <p:nvPr/>
        </p:nvSpPr>
        <p:spPr>
          <a:xfrm>
            <a:off x="5076056" y="4805131"/>
            <a:ext cx="561980" cy="28575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900" b="1" dirty="0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머리글 바닥글</a:t>
            </a:r>
            <a:endParaRPr lang="en-US" sz="900" b="1" dirty="0">
              <a:solidFill>
                <a:schemeClr val="tx1"/>
              </a:solidFill>
              <a:latin typeface="Batang" pitchFamily="18" charset="-127"/>
              <a:ea typeface="Batang" pitchFamily="18" charset="-127"/>
            </a:endParaRPr>
          </a:p>
        </p:txBody>
      </p:sp>
      <p:sp>
        <p:nvSpPr>
          <p:cNvPr id="194" name="Rectangle 193"/>
          <p:cNvSpPr/>
          <p:nvPr/>
        </p:nvSpPr>
        <p:spPr>
          <a:xfrm>
            <a:off x="6732240" y="4661115"/>
            <a:ext cx="642943" cy="21431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900" b="1" dirty="0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워드아트</a:t>
            </a:r>
            <a:endParaRPr lang="en-US" sz="900" b="1" dirty="0">
              <a:solidFill>
                <a:schemeClr val="tx1"/>
              </a:solidFill>
              <a:latin typeface="Batang" pitchFamily="18" charset="-127"/>
              <a:ea typeface="Batang" pitchFamily="18" charset="-127"/>
            </a:endParaRPr>
          </a:p>
        </p:txBody>
      </p:sp>
      <p:sp>
        <p:nvSpPr>
          <p:cNvPr id="196" name="Rectangle 195"/>
          <p:cNvSpPr/>
          <p:nvPr/>
        </p:nvSpPr>
        <p:spPr>
          <a:xfrm>
            <a:off x="8532440" y="4805131"/>
            <a:ext cx="428628" cy="21431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900" b="1" dirty="0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기호</a:t>
            </a:r>
            <a:endParaRPr lang="en-US" sz="900" b="1" dirty="0">
              <a:solidFill>
                <a:schemeClr val="tx1"/>
              </a:solidFill>
              <a:latin typeface="Batang" pitchFamily="18" charset="-127"/>
              <a:ea typeface="Batang" pitchFamily="18" charset="-127"/>
            </a:endParaRPr>
          </a:p>
        </p:txBody>
      </p:sp>
      <p:sp>
        <p:nvSpPr>
          <p:cNvPr id="198" name="Rectangle 197"/>
          <p:cNvSpPr/>
          <p:nvPr/>
        </p:nvSpPr>
        <p:spPr>
          <a:xfrm>
            <a:off x="8100392" y="4949147"/>
            <a:ext cx="428660" cy="21431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900" b="1" dirty="0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수식</a:t>
            </a:r>
            <a:endParaRPr lang="en-US" sz="900" b="1" dirty="0">
              <a:solidFill>
                <a:schemeClr val="tx1"/>
              </a:solidFill>
              <a:latin typeface="Batang" pitchFamily="18" charset="-127"/>
              <a:ea typeface="Batang" pitchFamily="18" charset="-127"/>
            </a:endParaRPr>
          </a:p>
        </p:txBody>
      </p:sp>
      <p:cxnSp>
        <p:nvCxnSpPr>
          <p:cNvPr id="201" name="Straight Arrow Connector 200"/>
          <p:cNvCxnSpPr>
            <a:stCxn id="198" idx="2"/>
          </p:cNvCxnSpPr>
          <p:nvPr/>
        </p:nvCxnSpPr>
        <p:spPr>
          <a:xfrm>
            <a:off x="8314722" y="5163461"/>
            <a:ext cx="145710" cy="433758"/>
          </a:xfrm>
          <a:prstGeom prst="straightConnector1">
            <a:avLst/>
          </a:prstGeom>
          <a:ln w="127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4" name="Straight Arrow Connector 203"/>
          <p:cNvCxnSpPr>
            <a:stCxn id="196" idx="2"/>
          </p:cNvCxnSpPr>
          <p:nvPr/>
        </p:nvCxnSpPr>
        <p:spPr>
          <a:xfrm>
            <a:off x="8746754" y="5019445"/>
            <a:ext cx="145726" cy="505766"/>
          </a:xfrm>
          <a:prstGeom prst="straightConnector1">
            <a:avLst/>
          </a:prstGeom>
          <a:ln w="127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1" name="Straight Arrow Connector 210"/>
          <p:cNvCxnSpPr/>
          <p:nvPr/>
        </p:nvCxnSpPr>
        <p:spPr>
          <a:xfrm>
            <a:off x="6084168" y="4877139"/>
            <a:ext cx="72011" cy="720082"/>
          </a:xfrm>
          <a:prstGeom prst="straightConnector1">
            <a:avLst/>
          </a:prstGeom>
          <a:ln w="127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4" name="Straight Arrow Connector 213"/>
          <p:cNvCxnSpPr>
            <a:stCxn id="193" idx="2"/>
            <a:endCxn id="167" idx="0"/>
          </p:cNvCxnSpPr>
          <p:nvPr/>
        </p:nvCxnSpPr>
        <p:spPr>
          <a:xfrm flipH="1">
            <a:off x="5184068" y="5090883"/>
            <a:ext cx="172978" cy="506336"/>
          </a:xfrm>
          <a:prstGeom prst="straightConnector1">
            <a:avLst/>
          </a:prstGeom>
          <a:ln w="127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7" name="Straight Arrow Connector 216"/>
          <p:cNvCxnSpPr/>
          <p:nvPr/>
        </p:nvCxnSpPr>
        <p:spPr>
          <a:xfrm rot="5400000">
            <a:off x="6626223" y="5127172"/>
            <a:ext cx="642942" cy="142876"/>
          </a:xfrm>
          <a:prstGeom prst="straightConnector1">
            <a:avLst/>
          </a:prstGeom>
          <a:ln w="127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9" name="Straight Arrow Connector 218"/>
          <p:cNvCxnSpPr/>
          <p:nvPr/>
        </p:nvCxnSpPr>
        <p:spPr>
          <a:xfrm flipH="1">
            <a:off x="3491882" y="5021155"/>
            <a:ext cx="216022" cy="576066"/>
          </a:xfrm>
          <a:prstGeom prst="straightConnector1">
            <a:avLst/>
          </a:prstGeom>
          <a:ln w="127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1" name="Straight Arrow Connector 220"/>
          <p:cNvCxnSpPr/>
          <p:nvPr/>
        </p:nvCxnSpPr>
        <p:spPr>
          <a:xfrm rot="5400000">
            <a:off x="3025080" y="5415947"/>
            <a:ext cx="215108" cy="1588"/>
          </a:xfrm>
          <a:prstGeom prst="straightConnector1">
            <a:avLst/>
          </a:prstGeom>
          <a:ln w="127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3" name="Straight Arrow Connector 222"/>
          <p:cNvCxnSpPr/>
          <p:nvPr/>
        </p:nvCxnSpPr>
        <p:spPr>
          <a:xfrm rot="5400000">
            <a:off x="2536017" y="5260358"/>
            <a:ext cx="428628" cy="71439"/>
          </a:xfrm>
          <a:prstGeom prst="straightConnector1">
            <a:avLst/>
          </a:prstGeom>
          <a:ln w="127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3" name="Straight Arrow Connector 232"/>
          <p:cNvCxnSpPr>
            <a:stCxn id="188" idx="2"/>
          </p:cNvCxnSpPr>
          <p:nvPr/>
        </p:nvCxnSpPr>
        <p:spPr>
          <a:xfrm flipH="1">
            <a:off x="2411760" y="5010326"/>
            <a:ext cx="17101" cy="442877"/>
          </a:xfrm>
          <a:prstGeom prst="straightConnector1">
            <a:avLst/>
          </a:prstGeom>
          <a:ln w="127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9" name="Straight Arrow Connector 238"/>
          <p:cNvCxnSpPr/>
          <p:nvPr/>
        </p:nvCxnSpPr>
        <p:spPr>
          <a:xfrm rot="16200000" flipH="1">
            <a:off x="714349" y="5081764"/>
            <a:ext cx="571504" cy="142876"/>
          </a:xfrm>
          <a:prstGeom prst="straightConnector1">
            <a:avLst/>
          </a:prstGeom>
          <a:ln w="127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2" name="Straight Arrow Connector 241"/>
          <p:cNvCxnSpPr>
            <a:endCxn id="156" idx="0"/>
          </p:cNvCxnSpPr>
          <p:nvPr/>
        </p:nvCxnSpPr>
        <p:spPr>
          <a:xfrm>
            <a:off x="1501755" y="5010326"/>
            <a:ext cx="188500" cy="514885"/>
          </a:xfrm>
          <a:prstGeom prst="straightConnector1">
            <a:avLst/>
          </a:prstGeom>
          <a:ln w="127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6" name="Subtitle 2"/>
          <p:cNvSpPr txBox="1">
            <a:spLocks/>
          </p:cNvSpPr>
          <p:nvPr/>
        </p:nvSpPr>
        <p:spPr>
          <a:xfrm>
            <a:off x="142845" y="857232"/>
            <a:ext cx="1857388" cy="357190"/>
          </a:xfrm>
          <a:prstGeom prst="rect">
            <a:avLst/>
          </a:prstGeom>
          <a:solidFill>
            <a:schemeClr val="bg2"/>
          </a:solidFill>
        </p:spPr>
        <p:txBody>
          <a:bodyPr vert="horz">
            <a:normAutofit fontScale="25000" lnSpcReduction="20000"/>
          </a:bodyPr>
          <a:lstStyle/>
          <a:p>
            <a:r>
              <a:rPr lang="en-US" altLang="ko-KR" sz="9600" b="1" dirty="0" smtClean="0">
                <a:latin typeface="Batang" pitchFamily="18" charset="-127"/>
                <a:ea typeface="Batang" pitchFamily="18" charset="-127"/>
              </a:rPr>
              <a:t>1.HOME</a:t>
            </a:r>
          </a:p>
          <a:p>
            <a:r>
              <a:rPr lang="en-US" altLang="ko-KR" sz="4800" b="1" dirty="0" smtClean="0">
                <a:latin typeface="Batang" pitchFamily="18" charset="-127"/>
                <a:ea typeface="Batang" pitchFamily="18" charset="-127"/>
              </a:rPr>
              <a:t>   </a:t>
            </a:r>
            <a:endParaRPr lang="en-US" altLang="ko-KR" sz="2800" b="1" dirty="0" smtClean="0">
              <a:latin typeface="Batang" pitchFamily="18" charset="-127"/>
              <a:ea typeface="Batang" pitchFamily="18" charset="-127"/>
            </a:endParaRPr>
          </a:p>
          <a:p>
            <a:endParaRPr lang="en-US" altLang="ko-KR" sz="2800" b="1" dirty="0" smtClean="0">
              <a:latin typeface="Batang" pitchFamily="18" charset="-127"/>
              <a:ea typeface="Batang" pitchFamily="18" charset="-127"/>
            </a:endParaRPr>
          </a:p>
          <a:p>
            <a:endParaRPr lang="en-US" altLang="ko-KR" sz="2800" b="1" dirty="0" smtClean="0">
              <a:latin typeface="Batang" pitchFamily="18" charset="-127"/>
              <a:ea typeface="Batang" pitchFamily="18" charset="-127"/>
            </a:endParaRPr>
          </a:p>
          <a:p>
            <a:endParaRPr lang="en-US" altLang="ko-KR" sz="2800" b="1" dirty="0" smtClean="0">
              <a:latin typeface="Batang" pitchFamily="18" charset="-127"/>
              <a:ea typeface="Batang" pitchFamily="18" charset="-127"/>
            </a:endParaRPr>
          </a:p>
          <a:p>
            <a:endParaRPr lang="en-US" altLang="ko-KR" sz="2800" b="1" dirty="0" smtClean="0">
              <a:latin typeface="Batang" pitchFamily="18" charset="-127"/>
              <a:ea typeface="Batang" pitchFamily="18" charset="-127"/>
            </a:endParaRPr>
          </a:p>
          <a:p>
            <a:endParaRPr lang="en-US" altLang="ko-KR" sz="2800" b="1" dirty="0" smtClean="0">
              <a:latin typeface="Batang" pitchFamily="18" charset="-127"/>
              <a:ea typeface="Batang" pitchFamily="18" charset="-127"/>
            </a:endParaRPr>
          </a:p>
          <a:p>
            <a:endParaRPr lang="en-US" altLang="ko-KR" sz="2800" b="1" dirty="0" smtClean="0">
              <a:latin typeface="Batang" pitchFamily="18" charset="-127"/>
              <a:ea typeface="Batang" pitchFamily="18" charset="-127"/>
            </a:endParaRPr>
          </a:p>
          <a:p>
            <a:endParaRPr lang="en-US" altLang="ko-KR" sz="2800" b="1" dirty="0" smtClean="0">
              <a:latin typeface="Batang" pitchFamily="18" charset="-127"/>
              <a:ea typeface="Batang" pitchFamily="18" charset="-127"/>
            </a:endParaRPr>
          </a:p>
          <a:p>
            <a:endParaRPr lang="en-US" altLang="ko-KR" sz="2800" b="1" dirty="0" smtClean="0">
              <a:latin typeface="Batang" pitchFamily="18" charset="-127"/>
              <a:ea typeface="Batang" pitchFamily="18" charset="-127"/>
            </a:endParaRPr>
          </a:p>
          <a:p>
            <a:endParaRPr lang="en-US" altLang="ko-KR" sz="2800" b="1" dirty="0" smtClean="0">
              <a:latin typeface="Batang" pitchFamily="18" charset="-127"/>
              <a:ea typeface="Batang" pitchFamily="18" charset="-127"/>
            </a:endParaRPr>
          </a:p>
          <a:p>
            <a:endParaRPr lang="en-US" altLang="ko-KR" sz="2800" b="1" dirty="0" smtClean="0">
              <a:latin typeface="Batang" pitchFamily="18" charset="-127"/>
              <a:ea typeface="Batang" pitchFamily="18" charset="-127"/>
            </a:endParaRPr>
          </a:p>
          <a:p>
            <a:endParaRPr lang="en-US" altLang="ko-KR" sz="2800" b="1" dirty="0" smtClean="0">
              <a:latin typeface="Batang" pitchFamily="18" charset="-127"/>
              <a:ea typeface="Batang" pitchFamily="18" charset="-127"/>
            </a:endParaRPr>
          </a:p>
          <a:p>
            <a:endParaRPr lang="en-US" altLang="ko-KR" sz="2800" b="1" dirty="0" smtClean="0">
              <a:latin typeface="Batang" pitchFamily="18" charset="-127"/>
              <a:ea typeface="Batang" pitchFamily="18" charset="-127"/>
            </a:endParaRPr>
          </a:p>
          <a:p>
            <a:endParaRPr lang="en-US" altLang="ko-KR" sz="2800" b="1" dirty="0" smtClean="0">
              <a:latin typeface="Batang" pitchFamily="18" charset="-127"/>
              <a:ea typeface="Batang" pitchFamily="18" charset="-127"/>
            </a:endParaRPr>
          </a:p>
          <a:p>
            <a:endParaRPr lang="en-US" altLang="ko-KR" sz="2800" b="1" dirty="0" smtClean="0">
              <a:latin typeface="Batang" pitchFamily="18" charset="-127"/>
              <a:ea typeface="Batang" pitchFamily="18" charset="-127"/>
            </a:endParaRPr>
          </a:p>
          <a:p>
            <a:endParaRPr lang="en-US" altLang="ko-KR" sz="2800" b="1" dirty="0" smtClean="0">
              <a:latin typeface="Batang" pitchFamily="18" charset="-127"/>
              <a:ea typeface="Batang" pitchFamily="18" charset="-127"/>
            </a:endParaRPr>
          </a:p>
          <a:p>
            <a:endParaRPr lang="en-US" altLang="ko-KR" sz="2800" b="1" dirty="0" smtClean="0">
              <a:latin typeface="Batang" pitchFamily="18" charset="-127"/>
              <a:ea typeface="Batang" pitchFamily="18" charset="-127"/>
            </a:endParaRPr>
          </a:p>
          <a:p>
            <a:endParaRPr lang="en-US" altLang="ko-KR" sz="2800" b="1" dirty="0" smtClean="0">
              <a:latin typeface="Batang" pitchFamily="18" charset="-127"/>
              <a:ea typeface="Batang" pitchFamily="18" charset="-127"/>
            </a:endParaRPr>
          </a:p>
          <a:p>
            <a:endParaRPr lang="en-US" altLang="ko-KR" sz="2800" b="1" dirty="0" smtClean="0">
              <a:latin typeface="Batang" pitchFamily="18" charset="-127"/>
              <a:ea typeface="Batang" pitchFamily="18" charset="-127"/>
            </a:endParaRPr>
          </a:p>
          <a:p>
            <a:endParaRPr lang="en-US" altLang="ko-KR" sz="2800" b="1" dirty="0" smtClean="0">
              <a:latin typeface="Batang" pitchFamily="18" charset="-127"/>
              <a:ea typeface="Batang" pitchFamily="18" charset="-127"/>
            </a:endParaRPr>
          </a:p>
          <a:p>
            <a:endParaRPr lang="en-US" altLang="ko-KR" sz="2800" b="1" dirty="0" smtClean="0">
              <a:latin typeface="Batang" pitchFamily="18" charset="-127"/>
              <a:ea typeface="Batang" pitchFamily="18" charset="-127"/>
            </a:endParaRPr>
          </a:p>
          <a:p>
            <a:endParaRPr lang="en-US" altLang="ko-KR" sz="2800" b="1" dirty="0" smtClean="0">
              <a:latin typeface="Batang" pitchFamily="18" charset="-127"/>
              <a:ea typeface="Batang" pitchFamily="18" charset="-127"/>
            </a:endParaRPr>
          </a:p>
          <a:p>
            <a:endParaRPr lang="en-US" altLang="ko-KR" sz="2800" b="1" dirty="0" smtClean="0">
              <a:latin typeface="Batang" pitchFamily="18" charset="-127"/>
              <a:ea typeface="Batang" pitchFamily="18" charset="-127"/>
            </a:endParaRPr>
          </a:p>
          <a:p>
            <a:endParaRPr lang="en-US" altLang="ko-KR" sz="2800" b="1" dirty="0" smtClean="0">
              <a:latin typeface="Batang" pitchFamily="18" charset="-127"/>
              <a:ea typeface="Batang" pitchFamily="18" charset="-127"/>
            </a:endParaRPr>
          </a:p>
          <a:p>
            <a:endParaRPr lang="en-US" altLang="ko-KR" sz="2800" b="1" dirty="0" smtClean="0">
              <a:latin typeface="Batang" pitchFamily="18" charset="-127"/>
              <a:ea typeface="Batang" pitchFamily="18" charset="-127"/>
            </a:endParaRPr>
          </a:p>
          <a:p>
            <a:endParaRPr lang="en-US" altLang="ko-KR" sz="2800" b="1" dirty="0" smtClean="0">
              <a:latin typeface="Batang" pitchFamily="18" charset="-127"/>
              <a:ea typeface="Batang" pitchFamily="18" charset="-127"/>
            </a:endParaRPr>
          </a:p>
          <a:p>
            <a:endParaRPr lang="en-US" altLang="ko-KR" sz="2800" b="1" dirty="0" smtClean="0">
              <a:latin typeface="Batang" pitchFamily="18" charset="-127"/>
              <a:ea typeface="Batang" pitchFamily="18" charset="-127"/>
            </a:endParaRPr>
          </a:p>
          <a:p>
            <a:endParaRPr lang="en-US" altLang="ko-KR" sz="2800" b="1" dirty="0" smtClean="0">
              <a:latin typeface="Batang" pitchFamily="18" charset="-127"/>
              <a:ea typeface="Batang" pitchFamily="18" charset="-127"/>
            </a:endParaRPr>
          </a:p>
          <a:p>
            <a:endParaRPr lang="en-US" altLang="ko-KR" sz="2800" b="1" dirty="0" smtClean="0">
              <a:latin typeface="Batang" pitchFamily="18" charset="-127"/>
              <a:ea typeface="Batang" pitchFamily="18" charset="-127"/>
            </a:endParaRPr>
          </a:p>
          <a:p>
            <a:endParaRPr lang="en-US" altLang="ko-KR" sz="2800" b="1" dirty="0" smtClean="0">
              <a:latin typeface="Batang" pitchFamily="18" charset="-127"/>
              <a:ea typeface="Batang" pitchFamily="18" charset="-127"/>
            </a:endParaRPr>
          </a:p>
          <a:p>
            <a:endParaRPr lang="en-US" altLang="ko-KR" sz="2800" b="1" dirty="0" smtClean="0">
              <a:latin typeface="Batang" pitchFamily="18" charset="-127"/>
              <a:ea typeface="Batang" pitchFamily="18" charset="-127"/>
            </a:endParaRPr>
          </a:p>
          <a:p>
            <a:endParaRPr lang="en-US" altLang="ko-KR" sz="2800" b="1" dirty="0" smtClean="0">
              <a:latin typeface="Batang" pitchFamily="18" charset="-127"/>
              <a:ea typeface="Batang" pitchFamily="18" charset="-127"/>
            </a:endParaRPr>
          </a:p>
          <a:p>
            <a:endParaRPr lang="en-US" altLang="ko-KR" sz="2800" b="1" dirty="0" smtClean="0">
              <a:latin typeface="Batang" pitchFamily="18" charset="-127"/>
              <a:ea typeface="Batang" pitchFamily="18" charset="-127"/>
            </a:endParaRPr>
          </a:p>
          <a:p>
            <a:endParaRPr lang="en-US" altLang="ko-KR" sz="2800" b="1" dirty="0" smtClean="0">
              <a:latin typeface="Batang" pitchFamily="18" charset="-127"/>
              <a:ea typeface="Batang" pitchFamily="18" charset="-127"/>
            </a:endParaRPr>
          </a:p>
          <a:p>
            <a:endParaRPr lang="en-US" altLang="ko-KR" sz="2800" b="1" dirty="0" smtClean="0">
              <a:latin typeface="Batang" pitchFamily="18" charset="-127"/>
              <a:ea typeface="Batang" pitchFamily="18" charset="-127"/>
            </a:endParaRPr>
          </a:p>
          <a:p>
            <a:endParaRPr lang="en-US" altLang="ko-KR" sz="2800" b="1" dirty="0" smtClean="0">
              <a:latin typeface="Batang" pitchFamily="18" charset="-127"/>
              <a:ea typeface="Batang" pitchFamily="18" charset="-127"/>
            </a:endParaRPr>
          </a:p>
          <a:p>
            <a:endParaRPr lang="en-US" altLang="ko-KR" sz="2800" b="1" dirty="0" smtClean="0">
              <a:latin typeface="Batang" pitchFamily="18" charset="-127"/>
              <a:ea typeface="Batang" pitchFamily="18" charset="-127"/>
            </a:endParaRPr>
          </a:p>
          <a:p>
            <a:endParaRPr lang="en-US" altLang="ko-KR" sz="2800" b="1" dirty="0" smtClean="0">
              <a:latin typeface="Batang" pitchFamily="18" charset="-127"/>
              <a:ea typeface="Batang" pitchFamily="18" charset="-127"/>
            </a:endParaRPr>
          </a:p>
          <a:p>
            <a:endParaRPr lang="en-US" altLang="ko-KR" sz="2800" b="1" dirty="0" smtClean="0">
              <a:latin typeface="Batang" pitchFamily="18" charset="-127"/>
              <a:ea typeface="Batang" pitchFamily="18" charset="-127"/>
            </a:endParaRPr>
          </a:p>
          <a:p>
            <a:endParaRPr lang="en-US" altLang="ko-KR" sz="2800" b="1" dirty="0" smtClean="0">
              <a:latin typeface="Batang" pitchFamily="18" charset="-127"/>
              <a:ea typeface="Batang" pitchFamily="18" charset="-127"/>
            </a:endParaRPr>
          </a:p>
          <a:p>
            <a:endParaRPr lang="en-US" altLang="ko-KR" sz="2800" b="1" dirty="0" smtClean="0">
              <a:latin typeface="Batang" pitchFamily="18" charset="-127"/>
              <a:ea typeface="Batang" pitchFamily="18" charset="-127"/>
            </a:endParaRPr>
          </a:p>
          <a:p>
            <a:endParaRPr lang="en-US" altLang="ko-KR" sz="2800" b="1" dirty="0" smtClean="0">
              <a:latin typeface="Batang" pitchFamily="18" charset="-127"/>
              <a:ea typeface="Batang" pitchFamily="18" charset="-127"/>
            </a:endParaRPr>
          </a:p>
          <a:p>
            <a:endParaRPr lang="en-US" altLang="ko-KR" sz="2100" b="1" dirty="0" smtClean="0">
              <a:latin typeface="Batang" pitchFamily="18" charset="-127"/>
              <a:ea typeface="Batang" pitchFamily="18" charset="-127"/>
            </a:endParaRPr>
          </a:p>
          <a:p>
            <a:endParaRPr lang="en-US" altLang="ko-KR" sz="2100" b="1" dirty="0" smtClean="0">
              <a:latin typeface="Batang" pitchFamily="18" charset="-127"/>
              <a:ea typeface="Batang" pitchFamily="18" charset="-127"/>
            </a:endParaRPr>
          </a:p>
          <a:p>
            <a:endParaRPr lang="en-US" altLang="ko-KR" sz="2100" b="1" dirty="0" smtClean="0">
              <a:latin typeface="Batang" pitchFamily="18" charset="-127"/>
              <a:ea typeface="Batang" pitchFamily="18" charset="-127"/>
            </a:endParaRPr>
          </a:p>
          <a:p>
            <a:endParaRPr lang="en-US" altLang="ko-KR" sz="2100" b="1" dirty="0" smtClean="0">
              <a:latin typeface="Batang" pitchFamily="18" charset="-127"/>
              <a:ea typeface="Batang" pitchFamily="18" charset="-127"/>
            </a:endParaRPr>
          </a:p>
          <a:p>
            <a:endParaRPr lang="en-US" altLang="ko-KR" sz="2100" b="1" dirty="0" smtClean="0">
              <a:latin typeface="Batang" pitchFamily="18" charset="-127"/>
              <a:ea typeface="Batang" pitchFamily="18" charset="-127"/>
            </a:endParaRPr>
          </a:p>
          <a:p>
            <a:endParaRPr lang="en-US" altLang="ko-KR" sz="2100" b="1" dirty="0" smtClean="0">
              <a:latin typeface="Batang" pitchFamily="18" charset="-127"/>
              <a:ea typeface="Batang" pitchFamily="18" charset="-127"/>
            </a:endParaRPr>
          </a:p>
          <a:p>
            <a:endParaRPr lang="en-US" altLang="ko-KR" sz="2100" b="1" dirty="0" smtClean="0">
              <a:latin typeface="Batang" pitchFamily="18" charset="-127"/>
              <a:ea typeface="Batang" pitchFamily="18" charset="-127"/>
            </a:endParaRPr>
          </a:p>
          <a:p>
            <a:r>
              <a:rPr lang="en-US" altLang="ko-KR" sz="2100" b="1" dirty="0" smtClean="0">
                <a:latin typeface="Batang" pitchFamily="18" charset="-127"/>
                <a:ea typeface="Batang" pitchFamily="18" charset="-127"/>
              </a:rPr>
              <a:t> </a:t>
            </a:r>
          </a:p>
        </p:txBody>
      </p:sp>
      <p:sp>
        <p:nvSpPr>
          <p:cNvPr id="93" name="Footer Placeholder 26"/>
          <p:cNvSpPr>
            <a:spLocks noGrp="1"/>
          </p:cNvSpPr>
          <p:nvPr>
            <p:ph type="ftr" sz="quarter" idx="4294967295"/>
          </p:nvPr>
        </p:nvSpPr>
        <p:spPr>
          <a:xfrm rot="5400000">
            <a:off x="6990187" y="3246120"/>
            <a:ext cx="3200400" cy="365760"/>
          </a:xfrm>
          <a:prstGeom prst="rect">
            <a:avLst/>
          </a:prstGeom>
        </p:spPr>
        <p:txBody>
          <a:bodyPr anchor="b"/>
          <a:lstStyle/>
          <a:p>
            <a:pPr algn="ctr"/>
            <a:r>
              <a:rPr lang="en-US" dirty="0" smtClean="0"/>
              <a:t>www.pjthe3.com</a:t>
            </a:r>
            <a:endParaRPr lang="en-US" dirty="0"/>
          </a:p>
        </p:txBody>
      </p:sp>
      <p:sp>
        <p:nvSpPr>
          <p:cNvPr id="96" name="Rectangle 95"/>
          <p:cNvSpPr/>
          <p:nvPr/>
        </p:nvSpPr>
        <p:spPr>
          <a:xfrm>
            <a:off x="214282" y="2786058"/>
            <a:ext cx="635798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sz="1400" b="1" dirty="0" smtClean="0">
                <a:latin typeface="Batang" pitchFamily="18" charset="-127"/>
                <a:ea typeface="Batang" pitchFamily="18" charset="-127"/>
              </a:rPr>
              <a:t>리본메뉴</a:t>
            </a:r>
            <a:r>
              <a:rPr lang="en-US" altLang="ko-KR" sz="1400" b="1" dirty="0" smtClean="0">
                <a:latin typeface="Batang" pitchFamily="18" charset="-127"/>
                <a:ea typeface="Batang" pitchFamily="18" charset="-127"/>
              </a:rPr>
              <a:t>:  </a:t>
            </a:r>
            <a:r>
              <a:rPr lang="ko-KR" altLang="en-US" sz="1400" b="1" dirty="0" smtClean="0">
                <a:latin typeface="Batang" pitchFamily="18" charset="-127"/>
                <a:ea typeface="Batang" pitchFamily="18" charset="-127"/>
              </a:rPr>
              <a:t>홈</a:t>
            </a:r>
            <a:r>
              <a:rPr lang="en-US" altLang="ko-KR" sz="1400" b="1" dirty="0" smtClean="0">
                <a:latin typeface="Batang" pitchFamily="18" charset="-127"/>
                <a:ea typeface="Batang" pitchFamily="18" charset="-127"/>
              </a:rPr>
              <a:t>- </a:t>
            </a:r>
            <a:r>
              <a:rPr lang="ko-KR" altLang="en-US" sz="1400" b="1" dirty="0" smtClean="0">
                <a:latin typeface="Batang" pitchFamily="18" charset="-127"/>
                <a:ea typeface="Batang" pitchFamily="18" charset="-127"/>
              </a:rPr>
              <a:t>삽입</a:t>
            </a:r>
            <a:r>
              <a:rPr lang="en-US" altLang="ko-KR" sz="1400" b="1" dirty="0" smtClean="0">
                <a:latin typeface="Batang" pitchFamily="18" charset="-127"/>
                <a:ea typeface="Batang" pitchFamily="18" charset="-127"/>
              </a:rPr>
              <a:t>- </a:t>
            </a:r>
            <a:r>
              <a:rPr lang="ko-KR" altLang="en-US" sz="1400" b="1" dirty="0" smtClean="0">
                <a:latin typeface="Batang" pitchFamily="18" charset="-127"/>
                <a:ea typeface="Batang" pitchFamily="18" charset="-127"/>
              </a:rPr>
              <a:t>디자인 </a:t>
            </a:r>
            <a:r>
              <a:rPr lang="en-US" altLang="ko-KR" sz="1400" b="1" dirty="0" smtClean="0">
                <a:latin typeface="Batang" pitchFamily="18" charset="-127"/>
                <a:ea typeface="Batang" pitchFamily="18" charset="-127"/>
              </a:rPr>
              <a:t>-</a:t>
            </a:r>
            <a:r>
              <a:rPr lang="ko-KR" altLang="en-US" sz="1400" b="1" dirty="0" smtClean="0">
                <a:latin typeface="Batang" pitchFamily="18" charset="-127"/>
                <a:ea typeface="Batang" pitchFamily="18" charset="-127"/>
              </a:rPr>
              <a:t>페이지 레이아웃</a:t>
            </a:r>
            <a:r>
              <a:rPr lang="en-US" altLang="ko-KR" sz="1400" b="1" dirty="0" smtClean="0">
                <a:latin typeface="Batang" pitchFamily="18" charset="-127"/>
                <a:ea typeface="Batang" pitchFamily="18" charset="-127"/>
              </a:rPr>
              <a:t>- </a:t>
            </a:r>
            <a:r>
              <a:rPr lang="ko-KR" altLang="en-US" sz="1400" b="1" dirty="0" smtClean="0">
                <a:latin typeface="Batang" pitchFamily="18" charset="-127"/>
                <a:ea typeface="Batang" pitchFamily="18" charset="-127"/>
              </a:rPr>
              <a:t>참조</a:t>
            </a:r>
            <a:r>
              <a:rPr lang="en-US" altLang="ko-KR" sz="1400" b="1" dirty="0" smtClean="0">
                <a:latin typeface="Batang" pitchFamily="18" charset="-127"/>
                <a:ea typeface="Batang" pitchFamily="18" charset="-127"/>
              </a:rPr>
              <a:t>- </a:t>
            </a:r>
            <a:r>
              <a:rPr lang="ko-KR" altLang="en-US" sz="1400" b="1" dirty="0" smtClean="0">
                <a:latin typeface="Batang" pitchFamily="18" charset="-127"/>
                <a:ea typeface="Batang" pitchFamily="18" charset="-127"/>
              </a:rPr>
              <a:t>편지</a:t>
            </a:r>
            <a:r>
              <a:rPr lang="en-US" altLang="ko-KR" sz="1400" b="1" dirty="0" smtClean="0">
                <a:latin typeface="Batang" pitchFamily="18" charset="-127"/>
                <a:ea typeface="Batang" pitchFamily="18" charset="-127"/>
              </a:rPr>
              <a:t>- </a:t>
            </a:r>
            <a:r>
              <a:rPr lang="ko-KR" altLang="en-US" sz="1400" b="1" dirty="0" smtClean="0">
                <a:latin typeface="Batang" pitchFamily="18" charset="-127"/>
                <a:ea typeface="Batang" pitchFamily="18" charset="-127"/>
              </a:rPr>
              <a:t>검토</a:t>
            </a:r>
            <a:r>
              <a:rPr lang="en-US" altLang="ko-KR" sz="1400" b="1" dirty="0" smtClean="0">
                <a:latin typeface="Batang" pitchFamily="18" charset="-127"/>
                <a:ea typeface="Batang" pitchFamily="18" charset="-127"/>
              </a:rPr>
              <a:t>- </a:t>
            </a:r>
            <a:r>
              <a:rPr lang="ko-KR" altLang="en-US" sz="1400" b="1" dirty="0" smtClean="0">
                <a:latin typeface="Batang" pitchFamily="18" charset="-127"/>
                <a:ea typeface="Batang" pitchFamily="18" charset="-127"/>
              </a:rPr>
              <a:t>보기</a:t>
            </a:r>
            <a:endParaRPr lang="en-US" altLang="ko-KR" sz="1400" b="1" dirty="0" smtClean="0">
              <a:latin typeface="Batang" pitchFamily="18" charset="-127"/>
              <a:ea typeface="Batang" pitchFamily="18" charset="-127"/>
            </a:endParaRPr>
          </a:p>
          <a:p>
            <a:r>
              <a:rPr lang="ko-KR" altLang="en-US" sz="1400" b="1" dirty="0" smtClean="0">
                <a:latin typeface="Batang" pitchFamily="18" charset="-127"/>
                <a:ea typeface="Batang" pitchFamily="18" charset="-127"/>
              </a:rPr>
              <a:t>새문서</a:t>
            </a:r>
            <a:r>
              <a:rPr lang="en-US" altLang="ko-KR" sz="1400" b="1" dirty="0" smtClean="0">
                <a:latin typeface="Batang" pitchFamily="18" charset="-127"/>
                <a:ea typeface="Batang" pitchFamily="18" charset="-127"/>
              </a:rPr>
              <a:t>: </a:t>
            </a:r>
            <a:r>
              <a:rPr lang="ko-KR" altLang="en-US" sz="1400" b="1" dirty="0" smtClean="0">
                <a:latin typeface="Batang" pitchFamily="18" charset="-127"/>
                <a:ea typeface="Batang" pitchFamily="18" charset="-127"/>
              </a:rPr>
              <a:t>파일</a:t>
            </a:r>
            <a:r>
              <a:rPr lang="en-US" altLang="ko-KR" sz="1400" b="1" dirty="0" smtClean="0">
                <a:latin typeface="Batang" pitchFamily="18" charset="-127"/>
                <a:ea typeface="Batang" pitchFamily="18" charset="-127"/>
              </a:rPr>
              <a:t>-</a:t>
            </a:r>
            <a:r>
              <a:rPr lang="ko-KR" altLang="en-US" sz="1400" b="1" dirty="0" smtClean="0">
                <a:latin typeface="Batang" pitchFamily="18" charset="-127"/>
                <a:ea typeface="Batang" pitchFamily="18" charset="-127"/>
              </a:rPr>
              <a:t>새문서</a:t>
            </a:r>
            <a:r>
              <a:rPr lang="en-US" altLang="ko-KR" sz="1400" b="1" dirty="0" smtClean="0">
                <a:latin typeface="Batang" pitchFamily="18" charset="-127"/>
                <a:ea typeface="Batang" pitchFamily="18" charset="-127"/>
              </a:rPr>
              <a:t>-</a:t>
            </a:r>
            <a:r>
              <a:rPr lang="ko-KR" altLang="en-US" sz="1400" b="1" dirty="0" smtClean="0">
                <a:latin typeface="Batang" pitchFamily="18" charset="-127"/>
                <a:ea typeface="Batang" pitchFamily="18" charset="-127"/>
              </a:rPr>
              <a:t>만들기</a:t>
            </a:r>
            <a:endParaRPr lang="en-US" sz="1400" b="1" dirty="0">
              <a:latin typeface="Batang" pitchFamily="18" charset="-127"/>
              <a:ea typeface="Batang" pitchFamily="18" charset="-127"/>
            </a:endParaRPr>
          </a:p>
        </p:txBody>
      </p:sp>
      <p:sp>
        <p:nvSpPr>
          <p:cNvPr id="147" name="Rectangle 146"/>
          <p:cNvSpPr/>
          <p:nvPr/>
        </p:nvSpPr>
        <p:spPr>
          <a:xfrm>
            <a:off x="5004048" y="6245291"/>
            <a:ext cx="919171" cy="14287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900" b="1" dirty="0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머리글 바닥글</a:t>
            </a:r>
            <a:endParaRPr lang="en-US" sz="900" b="1" dirty="0">
              <a:solidFill>
                <a:schemeClr val="tx1"/>
              </a:solidFill>
              <a:latin typeface="Batang" pitchFamily="18" charset="-127"/>
              <a:ea typeface="Batang" pitchFamily="18" charset="-127"/>
            </a:endParaRPr>
          </a:p>
        </p:txBody>
      </p:sp>
      <p:sp>
        <p:nvSpPr>
          <p:cNvPr id="149" name="Rectangle 148"/>
          <p:cNvSpPr/>
          <p:nvPr/>
        </p:nvSpPr>
        <p:spPr>
          <a:xfrm>
            <a:off x="6732240" y="5525211"/>
            <a:ext cx="413809" cy="499496"/>
          </a:xfrm>
          <a:prstGeom prst="rect">
            <a:avLst/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b="1" dirty="0">
              <a:solidFill>
                <a:schemeClr val="tx1"/>
              </a:solidFill>
              <a:latin typeface="Batang" pitchFamily="18" charset="-127"/>
              <a:ea typeface="Batang" pitchFamily="18" charset="-127"/>
            </a:endParaRPr>
          </a:p>
        </p:txBody>
      </p:sp>
      <p:sp>
        <p:nvSpPr>
          <p:cNvPr id="80" name="Rectangle 79"/>
          <p:cNvSpPr/>
          <p:nvPr/>
        </p:nvSpPr>
        <p:spPr>
          <a:xfrm>
            <a:off x="0" y="5597219"/>
            <a:ext cx="251520" cy="432048"/>
          </a:xfrm>
          <a:prstGeom prst="rect">
            <a:avLst/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b="1" dirty="0">
              <a:solidFill>
                <a:schemeClr val="tx1"/>
              </a:solidFill>
              <a:latin typeface="Batang" pitchFamily="18" charset="-127"/>
              <a:ea typeface="Batang" pitchFamily="18" charset="-127"/>
            </a:endParaRPr>
          </a:p>
        </p:txBody>
      </p:sp>
      <p:sp>
        <p:nvSpPr>
          <p:cNvPr id="81" name="Rectangle 80"/>
          <p:cNvSpPr/>
          <p:nvPr/>
        </p:nvSpPr>
        <p:spPr>
          <a:xfrm>
            <a:off x="0" y="5093163"/>
            <a:ext cx="571504" cy="21431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900" b="1" dirty="0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표지</a:t>
            </a:r>
            <a:endParaRPr lang="en-US" sz="900" b="1" dirty="0">
              <a:solidFill>
                <a:schemeClr val="tx1"/>
              </a:solidFill>
              <a:latin typeface="Batang" pitchFamily="18" charset="-127"/>
              <a:ea typeface="Batang" pitchFamily="18" charset="-127"/>
            </a:endParaRPr>
          </a:p>
        </p:txBody>
      </p:sp>
      <p:cxnSp>
        <p:nvCxnSpPr>
          <p:cNvPr id="83" name="Straight Arrow Connector 82"/>
          <p:cNvCxnSpPr/>
          <p:nvPr/>
        </p:nvCxnSpPr>
        <p:spPr>
          <a:xfrm rot="5400000">
            <a:off x="72752" y="5487955"/>
            <a:ext cx="215108" cy="1588"/>
          </a:xfrm>
          <a:prstGeom prst="straightConnector1">
            <a:avLst/>
          </a:prstGeom>
          <a:ln w="127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5" name="Rectangle 84"/>
          <p:cNvSpPr/>
          <p:nvPr/>
        </p:nvSpPr>
        <p:spPr>
          <a:xfrm>
            <a:off x="285721" y="5867581"/>
            <a:ext cx="397848" cy="233693"/>
          </a:xfrm>
          <a:prstGeom prst="rect">
            <a:avLst/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b="1" dirty="0">
              <a:solidFill>
                <a:schemeClr val="tx1"/>
              </a:solidFill>
              <a:latin typeface="Batang" pitchFamily="18" charset="-127"/>
              <a:ea typeface="Batang" pitchFamily="18" charset="-127"/>
            </a:endParaRPr>
          </a:p>
        </p:txBody>
      </p:sp>
      <p:sp>
        <p:nvSpPr>
          <p:cNvPr id="86" name="Rectangle 85"/>
          <p:cNvSpPr/>
          <p:nvPr/>
        </p:nvSpPr>
        <p:spPr>
          <a:xfrm>
            <a:off x="1" y="6224771"/>
            <a:ext cx="928663" cy="21431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900" b="1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페이지나누기</a:t>
            </a:r>
            <a:endParaRPr lang="en-US" sz="900" b="1" dirty="0">
              <a:solidFill>
                <a:schemeClr val="tx1"/>
              </a:solidFill>
              <a:latin typeface="Batang" pitchFamily="18" charset="-127"/>
              <a:ea typeface="Batang" pitchFamily="18" charset="-127"/>
            </a:endParaRPr>
          </a:p>
        </p:txBody>
      </p:sp>
      <p:cxnSp>
        <p:nvCxnSpPr>
          <p:cNvPr id="87" name="Straight Arrow Connector 86"/>
          <p:cNvCxnSpPr/>
          <p:nvPr/>
        </p:nvCxnSpPr>
        <p:spPr>
          <a:xfrm rot="5400000" flipH="1" flipV="1">
            <a:off x="361181" y="6135630"/>
            <a:ext cx="214314" cy="1588"/>
          </a:xfrm>
          <a:prstGeom prst="straightConnector1">
            <a:avLst/>
          </a:prstGeom>
          <a:ln w="127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9" name="Rectangle 98"/>
          <p:cNvSpPr/>
          <p:nvPr/>
        </p:nvSpPr>
        <p:spPr>
          <a:xfrm>
            <a:off x="1763688" y="4733123"/>
            <a:ext cx="428628" cy="28575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900" b="1" dirty="0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클립아트</a:t>
            </a:r>
            <a:endParaRPr lang="en-US" sz="900" b="1" dirty="0">
              <a:solidFill>
                <a:schemeClr val="tx1"/>
              </a:solidFill>
              <a:latin typeface="Batang" pitchFamily="18" charset="-127"/>
              <a:ea typeface="Batang" pitchFamily="18" charset="-127"/>
            </a:endParaRPr>
          </a:p>
        </p:txBody>
      </p:sp>
      <p:cxnSp>
        <p:nvCxnSpPr>
          <p:cNvPr id="100" name="Straight Arrow Connector 99"/>
          <p:cNvCxnSpPr/>
          <p:nvPr/>
        </p:nvCxnSpPr>
        <p:spPr>
          <a:xfrm flipH="1">
            <a:off x="2051720" y="4949147"/>
            <a:ext cx="17101" cy="442877"/>
          </a:xfrm>
          <a:prstGeom prst="straightConnector1">
            <a:avLst/>
          </a:prstGeom>
          <a:ln w="127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" name="Picture 74" descr="REFRENC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5191771"/>
            <a:ext cx="9144000" cy="991518"/>
          </a:xfrm>
          <a:prstGeom prst="rect">
            <a:avLst/>
          </a:prstGeom>
        </p:spPr>
      </p:pic>
      <p:pic>
        <p:nvPicPr>
          <p:cNvPr id="49" name="Picture 48" descr="PAGELAYOUT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1" y="1845964"/>
            <a:ext cx="9144000" cy="805356"/>
          </a:xfrm>
          <a:prstGeom prst="rect">
            <a:avLst/>
          </a:prstGeom>
        </p:spPr>
      </p:pic>
      <p:sp>
        <p:nvSpPr>
          <p:cNvPr id="15" name="Subtitle 2"/>
          <p:cNvSpPr txBox="1">
            <a:spLocks/>
          </p:cNvSpPr>
          <p:nvPr/>
        </p:nvSpPr>
        <p:spPr>
          <a:xfrm>
            <a:off x="1" y="500043"/>
            <a:ext cx="8715404" cy="650085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r>
              <a:rPr lang="ko-KR" altLang="en-US" sz="3200" b="1" dirty="0" smtClean="0">
                <a:latin typeface="Batang" pitchFamily="18" charset="-127"/>
                <a:ea typeface="Batang" pitchFamily="18" charset="-127"/>
              </a:rPr>
              <a:t> </a:t>
            </a: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Batang" pitchFamily="18" charset="-127"/>
              <a:ea typeface="Batang" pitchFamily="18" charset="-127"/>
            </a:endParaRPr>
          </a:p>
        </p:txBody>
      </p:sp>
      <p:sp>
        <p:nvSpPr>
          <p:cNvPr id="8" name="Slide Number Placeholder 23"/>
          <p:cNvSpPr>
            <a:spLocks noGrp="1"/>
          </p:cNvSpPr>
          <p:nvPr>
            <p:ph type="sldNum" sz="quarter" idx="4294967295"/>
          </p:nvPr>
        </p:nvSpPr>
        <p:spPr>
          <a:xfrm>
            <a:off x="8072463" y="6336792"/>
            <a:ext cx="714380" cy="521208"/>
          </a:xfrm>
          <a:prstGeom prst="rect">
            <a:avLst/>
          </a:prstGeom>
        </p:spPr>
        <p:txBody>
          <a:bodyPr/>
          <a:lstStyle/>
          <a:p>
            <a:fld id="{88056306-C977-46C9-B034-E4563BAAEACE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9" name="Subtitle 2"/>
          <p:cNvSpPr txBox="1">
            <a:spLocks/>
          </p:cNvSpPr>
          <p:nvPr/>
        </p:nvSpPr>
        <p:spPr>
          <a:xfrm>
            <a:off x="179512" y="980728"/>
            <a:ext cx="2269485" cy="432048"/>
          </a:xfrm>
          <a:prstGeom prst="rect">
            <a:avLst/>
          </a:prstGeom>
          <a:solidFill>
            <a:schemeClr val="bg2"/>
          </a:solidFill>
        </p:spPr>
        <p:txBody>
          <a:bodyPr vert="horz">
            <a:normAutofit fontScale="25000" lnSpcReduction="20000"/>
          </a:bodyPr>
          <a:lstStyle/>
          <a:p>
            <a:r>
              <a:rPr lang="en-US" altLang="ko-KR" sz="9600" b="1" dirty="0" smtClean="0">
                <a:latin typeface="Batang" pitchFamily="18" charset="-127"/>
                <a:ea typeface="Batang" pitchFamily="18" charset="-127"/>
              </a:rPr>
              <a:t>3. Page layout</a:t>
            </a:r>
          </a:p>
          <a:p>
            <a:r>
              <a:rPr lang="en-US" altLang="ko-KR" sz="4800" b="1" dirty="0" smtClean="0">
                <a:latin typeface="Batang" pitchFamily="18" charset="-127"/>
                <a:ea typeface="Batang" pitchFamily="18" charset="-127"/>
              </a:rPr>
              <a:t>   </a:t>
            </a:r>
            <a:endParaRPr lang="en-US" altLang="ko-KR" sz="2800" b="1" dirty="0" smtClean="0">
              <a:latin typeface="Batang" pitchFamily="18" charset="-127"/>
              <a:ea typeface="Batang" pitchFamily="18" charset="-127"/>
            </a:endParaRPr>
          </a:p>
          <a:p>
            <a:endParaRPr lang="en-US" altLang="ko-KR" sz="2800" b="1" dirty="0" smtClean="0">
              <a:latin typeface="Batang" pitchFamily="18" charset="-127"/>
              <a:ea typeface="Batang" pitchFamily="18" charset="-127"/>
            </a:endParaRPr>
          </a:p>
          <a:p>
            <a:endParaRPr lang="en-US" altLang="ko-KR" sz="2800" b="1" dirty="0" smtClean="0">
              <a:latin typeface="Batang" pitchFamily="18" charset="-127"/>
              <a:ea typeface="Batang" pitchFamily="18" charset="-127"/>
            </a:endParaRPr>
          </a:p>
          <a:p>
            <a:endParaRPr lang="en-US" altLang="ko-KR" sz="2800" b="1" dirty="0" smtClean="0">
              <a:latin typeface="Batang" pitchFamily="18" charset="-127"/>
              <a:ea typeface="Batang" pitchFamily="18" charset="-127"/>
            </a:endParaRPr>
          </a:p>
          <a:p>
            <a:endParaRPr lang="en-US" altLang="ko-KR" sz="2800" b="1" dirty="0" smtClean="0">
              <a:latin typeface="Batang" pitchFamily="18" charset="-127"/>
              <a:ea typeface="Batang" pitchFamily="18" charset="-127"/>
            </a:endParaRPr>
          </a:p>
          <a:p>
            <a:endParaRPr lang="en-US" altLang="ko-KR" sz="2800" b="1" dirty="0" smtClean="0">
              <a:latin typeface="Batang" pitchFamily="18" charset="-127"/>
              <a:ea typeface="Batang" pitchFamily="18" charset="-127"/>
            </a:endParaRPr>
          </a:p>
          <a:p>
            <a:endParaRPr lang="en-US" altLang="ko-KR" sz="2800" b="1" dirty="0" smtClean="0">
              <a:latin typeface="Batang" pitchFamily="18" charset="-127"/>
              <a:ea typeface="Batang" pitchFamily="18" charset="-127"/>
            </a:endParaRPr>
          </a:p>
          <a:p>
            <a:endParaRPr lang="en-US" altLang="ko-KR" sz="2800" b="1" dirty="0" smtClean="0">
              <a:latin typeface="Batang" pitchFamily="18" charset="-127"/>
              <a:ea typeface="Batang" pitchFamily="18" charset="-127"/>
            </a:endParaRPr>
          </a:p>
          <a:p>
            <a:endParaRPr lang="en-US" altLang="ko-KR" sz="2800" b="1" dirty="0" smtClean="0">
              <a:latin typeface="Batang" pitchFamily="18" charset="-127"/>
              <a:ea typeface="Batang" pitchFamily="18" charset="-127"/>
            </a:endParaRPr>
          </a:p>
          <a:p>
            <a:endParaRPr lang="en-US" altLang="ko-KR" sz="2800" b="1" dirty="0" smtClean="0">
              <a:latin typeface="Batang" pitchFamily="18" charset="-127"/>
              <a:ea typeface="Batang" pitchFamily="18" charset="-127"/>
            </a:endParaRPr>
          </a:p>
          <a:p>
            <a:endParaRPr lang="en-US" altLang="ko-KR" sz="2800" b="1" dirty="0" smtClean="0">
              <a:latin typeface="Batang" pitchFamily="18" charset="-127"/>
              <a:ea typeface="Batang" pitchFamily="18" charset="-127"/>
            </a:endParaRPr>
          </a:p>
          <a:p>
            <a:endParaRPr lang="en-US" altLang="ko-KR" sz="2800" b="1" dirty="0" smtClean="0">
              <a:latin typeface="Batang" pitchFamily="18" charset="-127"/>
              <a:ea typeface="Batang" pitchFamily="18" charset="-127"/>
            </a:endParaRPr>
          </a:p>
          <a:p>
            <a:endParaRPr lang="en-US" altLang="ko-KR" sz="2800" b="1" dirty="0" smtClean="0">
              <a:latin typeface="Batang" pitchFamily="18" charset="-127"/>
              <a:ea typeface="Batang" pitchFamily="18" charset="-127"/>
            </a:endParaRPr>
          </a:p>
          <a:p>
            <a:endParaRPr lang="en-US" altLang="ko-KR" sz="2800" b="1" dirty="0" smtClean="0">
              <a:latin typeface="Batang" pitchFamily="18" charset="-127"/>
              <a:ea typeface="Batang" pitchFamily="18" charset="-127"/>
            </a:endParaRPr>
          </a:p>
          <a:p>
            <a:endParaRPr lang="en-US" altLang="ko-KR" sz="2800" b="1" dirty="0" smtClean="0">
              <a:latin typeface="Batang" pitchFamily="18" charset="-127"/>
              <a:ea typeface="Batang" pitchFamily="18" charset="-127"/>
            </a:endParaRPr>
          </a:p>
          <a:p>
            <a:endParaRPr lang="en-US" altLang="ko-KR" sz="2800" b="1" dirty="0" smtClean="0">
              <a:latin typeface="Batang" pitchFamily="18" charset="-127"/>
              <a:ea typeface="Batang" pitchFamily="18" charset="-127"/>
            </a:endParaRPr>
          </a:p>
          <a:p>
            <a:endParaRPr lang="en-US" altLang="ko-KR" sz="2800" b="1" dirty="0" smtClean="0">
              <a:latin typeface="Batang" pitchFamily="18" charset="-127"/>
              <a:ea typeface="Batang" pitchFamily="18" charset="-127"/>
            </a:endParaRPr>
          </a:p>
          <a:p>
            <a:endParaRPr lang="en-US" altLang="ko-KR" sz="2800" b="1" dirty="0" smtClean="0">
              <a:latin typeface="Batang" pitchFamily="18" charset="-127"/>
              <a:ea typeface="Batang" pitchFamily="18" charset="-127"/>
            </a:endParaRPr>
          </a:p>
          <a:p>
            <a:endParaRPr lang="en-US" altLang="ko-KR" sz="2800" b="1" dirty="0" smtClean="0">
              <a:latin typeface="Batang" pitchFamily="18" charset="-127"/>
              <a:ea typeface="Batang" pitchFamily="18" charset="-127"/>
            </a:endParaRPr>
          </a:p>
          <a:p>
            <a:endParaRPr lang="en-US" altLang="ko-KR" sz="2800" b="1" dirty="0" smtClean="0">
              <a:latin typeface="Batang" pitchFamily="18" charset="-127"/>
              <a:ea typeface="Batang" pitchFamily="18" charset="-127"/>
            </a:endParaRPr>
          </a:p>
          <a:p>
            <a:endParaRPr lang="en-US" altLang="ko-KR" sz="2800" b="1" dirty="0" smtClean="0">
              <a:latin typeface="Batang" pitchFamily="18" charset="-127"/>
              <a:ea typeface="Batang" pitchFamily="18" charset="-127"/>
            </a:endParaRPr>
          </a:p>
          <a:p>
            <a:endParaRPr lang="en-US" altLang="ko-KR" sz="2800" b="1" dirty="0" smtClean="0">
              <a:latin typeface="Batang" pitchFamily="18" charset="-127"/>
              <a:ea typeface="Batang" pitchFamily="18" charset="-127"/>
            </a:endParaRPr>
          </a:p>
          <a:p>
            <a:endParaRPr lang="en-US" altLang="ko-KR" sz="2800" b="1" dirty="0" smtClean="0">
              <a:latin typeface="Batang" pitchFamily="18" charset="-127"/>
              <a:ea typeface="Batang" pitchFamily="18" charset="-127"/>
            </a:endParaRPr>
          </a:p>
          <a:p>
            <a:endParaRPr lang="en-US" altLang="ko-KR" sz="2800" b="1" dirty="0" smtClean="0">
              <a:latin typeface="Batang" pitchFamily="18" charset="-127"/>
              <a:ea typeface="Batang" pitchFamily="18" charset="-127"/>
            </a:endParaRPr>
          </a:p>
          <a:p>
            <a:endParaRPr lang="en-US" altLang="ko-KR" sz="2800" b="1" dirty="0" smtClean="0">
              <a:latin typeface="Batang" pitchFamily="18" charset="-127"/>
              <a:ea typeface="Batang" pitchFamily="18" charset="-127"/>
            </a:endParaRPr>
          </a:p>
          <a:p>
            <a:endParaRPr lang="en-US" altLang="ko-KR" sz="2800" b="1" dirty="0" smtClean="0">
              <a:latin typeface="Batang" pitchFamily="18" charset="-127"/>
              <a:ea typeface="Batang" pitchFamily="18" charset="-127"/>
            </a:endParaRPr>
          </a:p>
          <a:p>
            <a:endParaRPr lang="en-US" altLang="ko-KR" sz="2800" b="1" dirty="0" smtClean="0">
              <a:latin typeface="Batang" pitchFamily="18" charset="-127"/>
              <a:ea typeface="Batang" pitchFamily="18" charset="-127"/>
            </a:endParaRPr>
          </a:p>
          <a:p>
            <a:endParaRPr lang="en-US" altLang="ko-KR" sz="2800" b="1" dirty="0" smtClean="0">
              <a:latin typeface="Batang" pitchFamily="18" charset="-127"/>
              <a:ea typeface="Batang" pitchFamily="18" charset="-127"/>
            </a:endParaRPr>
          </a:p>
          <a:p>
            <a:endParaRPr lang="en-US" altLang="ko-KR" sz="2800" b="1" dirty="0" smtClean="0">
              <a:latin typeface="Batang" pitchFamily="18" charset="-127"/>
              <a:ea typeface="Batang" pitchFamily="18" charset="-127"/>
            </a:endParaRPr>
          </a:p>
          <a:p>
            <a:endParaRPr lang="en-US" altLang="ko-KR" sz="2800" b="1" dirty="0" smtClean="0">
              <a:latin typeface="Batang" pitchFamily="18" charset="-127"/>
              <a:ea typeface="Batang" pitchFamily="18" charset="-127"/>
            </a:endParaRPr>
          </a:p>
          <a:p>
            <a:endParaRPr lang="en-US" altLang="ko-KR" sz="2800" b="1" dirty="0" smtClean="0">
              <a:latin typeface="Batang" pitchFamily="18" charset="-127"/>
              <a:ea typeface="Batang" pitchFamily="18" charset="-127"/>
            </a:endParaRPr>
          </a:p>
          <a:p>
            <a:endParaRPr lang="en-US" altLang="ko-KR" sz="2800" b="1" dirty="0" smtClean="0">
              <a:latin typeface="Batang" pitchFamily="18" charset="-127"/>
              <a:ea typeface="Batang" pitchFamily="18" charset="-127"/>
            </a:endParaRPr>
          </a:p>
          <a:p>
            <a:endParaRPr lang="en-US" altLang="ko-KR" sz="2800" b="1" dirty="0" smtClean="0">
              <a:latin typeface="Batang" pitchFamily="18" charset="-127"/>
              <a:ea typeface="Batang" pitchFamily="18" charset="-127"/>
            </a:endParaRPr>
          </a:p>
          <a:p>
            <a:endParaRPr lang="en-US" altLang="ko-KR" sz="2800" b="1" dirty="0" smtClean="0">
              <a:latin typeface="Batang" pitchFamily="18" charset="-127"/>
              <a:ea typeface="Batang" pitchFamily="18" charset="-127"/>
            </a:endParaRPr>
          </a:p>
          <a:p>
            <a:endParaRPr lang="en-US" altLang="ko-KR" sz="2800" b="1" dirty="0" smtClean="0">
              <a:latin typeface="Batang" pitchFamily="18" charset="-127"/>
              <a:ea typeface="Batang" pitchFamily="18" charset="-127"/>
            </a:endParaRPr>
          </a:p>
          <a:p>
            <a:endParaRPr lang="en-US" altLang="ko-KR" sz="2800" b="1" dirty="0" smtClean="0">
              <a:latin typeface="Batang" pitchFamily="18" charset="-127"/>
              <a:ea typeface="Batang" pitchFamily="18" charset="-127"/>
            </a:endParaRPr>
          </a:p>
          <a:p>
            <a:endParaRPr lang="en-US" altLang="ko-KR" sz="2800" b="1" dirty="0" smtClean="0">
              <a:latin typeface="Batang" pitchFamily="18" charset="-127"/>
              <a:ea typeface="Batang" pitchFamily="18" charset="-127"/>
            </a:endParaRPr>
          </a:p>
          <a:p>
            <a:endParaRPr lang="en-US" altLang="ko-KR" sz="2800" b="1" dirty="0" smtClean="0">
              <a:latin typeface="Batang" pitchFamily="18" charset="-127"/>
              <a:ea typeface="Batang" pitchFamily="18" charset="-127"/>
            </a:endParaRPr>
          </a:p>
          <a:p>
            <a:endParaRPr lang="en-US" altLang="ko-KR" sz="2800" b="1" dirty="0" smtClean="0">
              <a:latin typeface="Batang" pitchFamily="18" charset="-127"/>
              <a:ea typeface="Batang" pitchFamily="18" charset="-127"/>
            </a:endParaRPr>
          </a:p>
          <a:p>
            <a:endParaRPr lang="en-US" altLang="ko-KR" sz="2800" b="1" dirty="0" smtClean="0">
              <a:latin typeface="Batang" pitchFamily="18" charset="-127"/>
              <a:ea typeface="Batang" pitchFamily="18" charset="-127"/>
            </a:endParaRPr>
          </a:p>
          <a:p>
            <a:endParaRPr lang="en-US" altLang="ko-KR" sz="2800" b="1" dirty="0" smtClean="0">
              <a:latin typeface="Batang" pitchFamily="18" charset="-127"/>
              <a:ea typeface="Batang" pitchFamily="18" charset="-127"/>
            </a:endParaRPr>
          </a:p>
          <a:p>
            <a:endParaRPr lang="en-US" altLang="ko-KR" sz="2800" b="1" dirty="0" smtClean="0">
              <a:latin typeface="Batang" pitchFamily="18" charset="-127"/>
              <a:ea typeface="Batang" pitchFamily="18" charset="-127"/>
            </a:endParaRPr>
          </a:p>
          <a:p>
            <a:endParaRPr lang="en-US" altLang="ko-KR" sz="2100" b="1" dirty="0" smtClean="0">
              <a:latin typeface="Batang" pitchFamily="18" charset="-127"/>
              <a:ea typeface="Batang" pitchFamily="18" charset="-127"/>
            </a:endParaRPr>
          </a:p>
          <a:p>
            <a:endParaRPr lang="en-US" altLang="ko-KR" sz="2100" b="1" dirty="0" smtClean="0">
              <a:latin typeface="Batang" pitchFamily="18" charset="-127"/>
              <a:ea typeface="Batang" pitchFamily="18" charset="-127"/>
            </a:endParaRPr>
          </a:p>
          <a:p>
            <a:endParaRPr lang="en-US" altLang="ko-KR" sz="2100" b="1" dirty="0" smtClean="0">
              <a:latin typeface="Batang" pitchFamily="18" charset="-127"/>
              <a:ea typeface="Batang" pitchFamily="18" charset="-127"/>
            </a:endParaRPr>
          </a:p>
          <a:p>
            <a:endParaRPr lang="en-US" altLang="ko-KR" sz="2100" b="1" dirty="0" smtClean="0">
              <a:latin typeface="Batang" pitchFamily="18" charset="-127"/>
              <a:ea typeface="Batang" pitchFamily="18" charset="-127"/>
            </a:endParaRPr>
          </a:p>
          <a:p>
            <a:endParaRPr lang="en-US" altLang="ko-KR" sz="2100" b="1" dirty="0" smtClean="0">
              <a:latin typeface="Batang" pitchFamily="18" charset="-127"/>
              <a:ea typeface="Batang" pitchFamily="18" charset="-127"/>
            </a:endParaRPr>
          </a:p>
          <a:p>
            <a:endParaRPr lang="en-US" altLang="ko-KR" sz="2100" b="1" dirty="0" smtClean="0">
              <a:latin typeface="Batang" pitchFamily="18" charset="-127"/>
              <a:ea typeface="Batang" pitchFamily="18" charset="-127"/>
            </a:endParaRPr>
          </a:p>
          <a:p>
            <a:endParaRPr lang="en-US" altLang="ko-KR" sz="2100" b="1" dirty="0" smtClean="0">
              <a:latin typeface="Batang" pitchFamily="18" charset="-127"/>
              <a:ea typeface="Batang" pitchFamily="18" charset="-127"/>
            </a:endParaRPr>
          </a:p>
          <a:p>
            <a:r>
              <a:rPr lang="en-US" altLang="ko-KR" sz="2100" b="1" dirty="0" smtClean="0">
                <a:latin typeface="Batang" pitchFamily="18" charset="-127"/>
                <a:ea typeface="Batang" pitchFamily="18" charset="-127"/>
              </a:rPr>
              <a:t> </a:t>
            </a:r>
          </a:p>
        </p:txBody>
      </p:sp>
      <p:sp>
        <p:nvSpPr>
          <p:cNvPr id="12" name="Rectangle 11"/>
          <p:cNvSpPr/>
          <p:nvPr/>
        </p:nvSpPr>
        <p:spPr>
          <a:xfrm>
            <a:off x="3500430" y="2506006"/>
            <a:ext cx="1000132" cy="142876"/>
          </a:xfrm>
          <a:prstGeom prst="rect">
            <a:avLst/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b="1" dirty="0">
              <a:solidFill>
                <a:schemeClr val="tx1"/>
              </a:solidFill>
              <a:latin typeface="Batang" pitchFamily="18" charset="-127"/>
              <a:ea typeface="Batang" pitchFamily="18" charset="-127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7740351" y="2494036"/>
            <a:ext cx="504056" cy="144016"/>
          </a:xfrm>
          <a:prstGeom prst="rect">
            <a:avLst/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b="1" dirty="0">
              <a:solidFill>
                <a:schemeClr val="tx1"/>
              </a:solidFill>
              <a:latin typeface="Batang" pitchFamily="18" charset="-127"/>
              <a:ea typeface="Batang" pitchFamily="18" charset="-127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1691679" y="2638052"/>
            <a:ext cx="857256" cy="21431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900" b="1" dirty="0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페이지설정</a:t>
            </a:r>
            <a:endParaRPr lang="en-US" sz="900" b="1" dirty="0">
              <a:solidFill>
                <a:schemeClr val="tx1"/>
              </a:solidFill>
              <a:latin typeface="Batang" pitchFamily="18" charset="-127"/>
              <a:ea typeface="Batang" pitchFamily="18" charset="-127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8786841" y="2005940"/>
            <a:ext cx="357159" cy="500066"/>
          </a:xfrm>
          <a:prstGeom prst="rect">
            <a:avLst/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b="1" dirty="0">
              <a:solidFill>
                <a:schemeClr val="tx1"/>
              </a:solidFill>
              <a:latin typeface="Batang" pitchFamily="18" charset="-127"/>
              <a:ea typeface="Batang" pitchFamily="18" charset="-127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5148063" y="2494036"/>
            <a:ext cx="1000132" cy="142876"/>
          </a:xfrm>
          <a:prstGeom prst="rect">
            <a:avLst/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b="1" dirty="0">
              <a:solidFill>
                <a:schemeClr val="tx1"/>
              </a:solidFill>
              <a:latin typeface="Batang" pitchFamily="18" charset="-127"/>
              <a:ea typeface="Batang" pitchFamily="18" charset="-127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142844" y="2648882"/>
            <a:ext cx="428628" cy="21431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900" b="1" dirty="0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테마</a:t>
            </a:r>
            <a:endParaRPr lang="en-US" sz="900" b="1" dirty="0">
              <a:solidFill>
                <a:schemeClr val="tx1"/>
              </a:solidFill>
              <a:latin typeface="Batang" pitchFamily="18" charset="-127"/>
              <a:ea typeface="Batang" pitchFamily="18" charset="-127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3714743" y="2710060"/>
            <a:ext cx="857256" cy="14287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900" b="1" dirty="0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페이지 배경</a:t>
            </a:r>
            <a:endParaRPr lang="en-US" sz="900" b="1" dirty="0">
              <a:solidFill>
                <a:schemeClr val="tx1"/>
              </a:solidFill>
              <a:latin typeface="Batang" pitchFamily="18" charset="-127"/>
              <a:ea typeface="Batang" pitchFamily="18" charset="-127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5436095" y="2710060"/>
            <a:ext cx="571504" cy="21431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900" b="1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단락</a:t>
            </a:r>
            <a:endParaRPr lang="en-US" sz="900" b="1" dirty="0">
              <a:solidFill>
                <a:schemeClr val="tx1"/>
              </a:solidFill>
              <a:latin typeface="Batang" pitchFamily="18" charset="-127"/>
              <a:ea typeface="Batang" pitchFamily="18" charset="-127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7524327" y="2710060"/>
            <a:ext cx="928695" cy="21431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900" b="1" dirty="0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정렬</a:t>
            </a:r>
            <a:endParaRPr lang="en-US" sz="900" b="1" dirty="0">
              <a:solidFill>
                <a:schemeClr val="tx1"/>
              </a:solidFill>
              <a:latin typeface="Batang" pitchFamily="18" charset="-127"/>
              <a:ea typeface="Batang" pitchFamily="18" charset="-127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7380311" y="2061988"/>
            <a:ext cx="360040" cy="432048"/>
          </a:xfrm>
          <a:prstGeom prst="rect">
            <a:avLst/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b="1" dirty="0">
              <a:solidFill>
                <a:schemeClr val="tx1"/>
              </a:solidFill>
              <a:latin typeface="Batang" pitchFamily="18" charset="-127"/>
              <a:ea typeface="Batang" pitchFamily="18" charset="-127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7092279" y="2061988"/>
            <a:ext cx="288032" cy="432048"/>
          </a:xfrm>
          <a:prstGeom prst="rect">
            <a:avLst/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b="1" dirty="0">
              <a:solidFill>
                <a:schemeClr val="tx1"/>
              </a:solidFill>
              <a:latin typeface="Batang" pitchFamily="18" charset="-127"/>
              <a:ea typeface="Batang" pitchFamily="18" charset="-127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6804247" y="1557932"/>
            <a:ext cx="714380" cy="28575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900" b="1" dirty="0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앞으로 가져오기</a:t>
            </a:r>
            <a:endParaRPr lang="en-US" sz="900" b="1" dirty="0">
              <a:solidFill>
                <a:schemeClr val="tx1"/>
              </a:solidFill>
              <a:latin typeface="Batang" pitchFamily="18" charset="-127"/>
              <a:ea typeface="Batang" pitchFamily="18" charset="-127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7596335" y="1485924"/>
            <a:ext cx="785819" cy="21431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900" b="1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뒤로 </a:t>
            </a:r>
            <a:r>
              <a:rPr lang="ko-KR" altLang="en-US" sz="900" b="1" dirty="0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보내기</a:t>
            </a:r>
            <a:endParaRPr lang="en-US" sz="900" b="1" dirty="0">
              <a:solidFill>
                <a:schemeClr val="tx1"/>
              </a:solidFill>
              <a:latin typeface="Batang" pitchFamily="18" charset="-127"/>
              <a:ea typeface="Batang" pitchFamily="18" charset="-127"/>
            </a:endParaRPr>
          </a:p>
        </p:txBody>
      </p:sp>
      <p:cxnSp>
        <p:nvCxnSpPr>
          <p:cNvPr id="31" name="Straight Arrow Connector 30"/>
          <p:cNvCxnSpPr>
            <a:stCxn id="29" idx="2"/>
          </p:cNvCxnSpPr>
          <p:nvPr/>
        </p:nvCxnSpPr>
        <p:spPr>
          <a:xfrm rot="5400000">
            <a:off x="7054279" y="1950840"/>
            <a:ext cx="214314" cy="1588"/>
          </a:xfrm>
          <a:prstGeom prst="straightConnector1">
            <a:avLst/>
          </a:prstGeom>
          <a:ln w="127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/>
          <p:nvPr/>
        </p:nvCxnSpPr>
        <p:spPr>
          <a:xfrm rot="5400000">
            <a:off x="7489974" y="1807395"/>
            <a:ext cx="284958" cy="72232"/>
          </a:xfrm>
          <a:prstGeom prst="straightConnector1">
            <a:avLst/>
          </a:prstGeom>
          <a:ln w="127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itle 1"/>
          <p:cNvSpPr txBox="1">
            <a:spLocks/>
          </p:cNvSpPr>
          <p:nvPr/>
        </p:nvSpPr>
        <p:spPr>
          <a:xfrm>
            <a:off x="1750199" y="0"/>
            <a:ext cx="5643603" cy="584200"/>
          </a:xfrm>
          <a:prstGeom prst="rect">
            <a:avLst/>
          </a:prstGeom>
        </p:spPr>
        <p:txBody>
          <a:bodyPr vert="horz" anchor="ctr">
            <a:noAutofit/>
          </a:bodyPr>
          <a:lstStyle/>
          <a:p>
            <a:pPr algn="ctr"/>
            <a:r>
              <a:rPr lang="ko-KR" altLang="en-US" sz="3600" b="1" dirty="0" smtClean="0">
                <a:solidFill>
                  <a:srgbClr val="FF0000"/>
                </a:solidFill>
                <a:latin typeface="Batang" pitchFamily="18" charset="-127"/>
                <a:ea typeface="Batang" pitchFamily="18" charset="-127"/>
              </a:rPr>
              <a:t>워드 화면구성</a:t>
            </a:r>
            <a:endParaRPr lang="en-US" sz="3600" b="1" dirty="0">
              <a:solidFill>
                <a:srgbClr val="FF0000"/>
              </a:solidFill>
              <a:latin typeface="Batang" pitchFamily="18" charset="-127"/>
              <a:ea typeface="Batang" pitchFamily="18" charset="-127"/>
            </a:endParaRPr>
          </a:p>
        </p:txBody>
      </p:sp>
      <p:sp>
        <p:nvSpPr>
          <p:cNvPr id="36" name="Subtitle 2"/>
          <p:cNvSpPr txBox="1">
            <a:spLocks/>
          </p:cNvSpPr>
          <p:nvPr/>
        </p:nvSpPr>
        <p:spPr>
          <a:xfrm>
            <a:off x="179512" y="4365104"/>
            <a:ext cx="2214579" cy="429198"/>
          </a:xfrm>
          <a:prstGeom prst="rect">
            <a:avLst/>
          </a:prstGeom>
          <a:solidFill>
            <a:schemeClr val="bg2"/>
          </a:solidFill>
        </p:spPr>
        <p:txBody>
          <a:bodyPr vert="horz">
            <a:normAutofit fontScale="25000" lnSpcReduction="20000"/>
          </a:bodyPr>
          <a:lstStyle/>
          <a:p>
            <a:r>
              <a:rPr lang="en-US" altLang="ko-KR" sz="9600" b="1" dirty="0" smtClean="0">
                <a:latin typeface="Batang" pitchFamily="18" charset="-127"/>
                <a:ea typeface="Batang" pitchFamily="18" charset="-127"/>
              </a:rPr>
              <a:t>4. Reference</a:t>
            </a:r>
          </a:p>
          <a:p>
            <a:r>
              <a:rPr lang="en-US" altLang="ko-KR" sz="4800" b="1" dirty="0" smtClean="0">
                <a:latin typeface="Batang" pitchFamily="18" charset="-127"/>
                <a:ea typeface="Batang" pitchFamily="18" charset="-127"/>
              </a:rPr>
              <a:t>   </a:t>
            </a:r>
            <a:endParaRPr lang="en-US" altLang="ko-KR" sz="2800" b="1" dirty="0" smtClean="0">
              <a:latin typeface="Batang" pitchFamily="18" charset="-127"/>
              <a:ea typeface="Batang" pitchFamily="18" charset="-127"/>
            </a:endParaRPr>
          </a:p>
          <a:p>
            <a:endParaRPr lang="en-US" altLang="ko-KR" sz="2800" b="1" dirty="0" smtClean="0">
              <a:latin typeface="Batang" pitchFamily="18" charset="-127"/>
              <a:ea typeface="Batang" pitchFamily="18" charset="-127"/>
            </a:endParaRPr>
          </a:p>
          <a:p>
            <a:endParaRPr lang="en-US" altLang="ko-KR" sz="2800" b="1" dirty="0" smtClean="0">
              <a:latin typeface="Batang" pitchFamily="18" charset="-127"/>
              <a:ea typeface="Batang" pitchFamily="18" charset="-127"/>
            </a:endParaRPr>
          </a:p>
          <a:p>
            <a:endParaRPr lang="en-US" altLang="ko-KR" sz="2800" b="1" dirty="0" smtClean="0">
              <a:latin typeface="Batang" pitchFamily="18" charset="-127"/>
              <a:ea typeface="Batang" pitchFamily="18" charset="-127"/>
            </a:endParaRPr>
          </a:p>
          <a:p>
            <a:endParaRPr lang="en-US" altLang="ko-KR" sz="2800" b="1" dirty="0" smtClean="0">
              <a:latin typeface="Batang" pitchFamily="18" charset="-127"/>
              <a:ea typeface="Batang" pitchFamily="18" charset="-127"/>
            </a:endParaRPr>
          </a:p>
          <a:p>
            <a:endParaRPr lang="en-US" altLang="ko-KR" sz="2800" b="1" dirty="0" smtClean="0">
              <a:latin typeface="Batang" pitchFamily="18" charset="-127"/>
              <a:ea typeface="Batang" pitchFamily="18" charset="-127"/>
            </a:endParaRPr>
          </a:p>
          <a:p>
            <a:endParaRPr lang="en-US" altLang="ko-KR" sz="2800" b="1" dirty="0" smtClean="0">
              <a:latin typeface="Batang" pitchFamily="18" charset="-127"/>
              <a:ea typeface="Batang" pitchFamily="18" charset="-127"/>
            </a:endParaRPr>
          </a:p>
          <a:p>
            <a:endParaRPr lang="en-US" altLang="ko-KR" sz="2800" b="1" dirty="0" smtClean="0">
              <a:latin typeface="Batang" pitchFamily="18" charset="-127"/>
              <a:ea typeface="Batang" pitchFamily="18" charset="-127"/>
            </a:endParaRPr>
          </a:p>
          <a:p>
            <a:endParaRPr lang="en-US" altLang="ko-KR" sz="2800" b="1" dirty="0" smtClean="0">
              <a:latin typeface="Batang" pitchFamily="18" charset="-127"/>
              <a:ea typeface="Batang" pitchFamily="18" charset="-127"/>
            </a:endParaRPr>
          </a:p>
          <a:p>
            <a:endParaRPr lang="en-US" altLang="ko-KR" sz="2800" b="1" dirty="0" smtClean="0">
              <a:latin typeface="Batang" pitchFamily="18" charset="-127"/>
              <a:ea typeface="Batang" pitchFamily="18" charset="-127"/>
            </a:endParaRPr>
          </a:p>
          <a:p>
            <a:endParaRPr lang="en-US" altLang="ko-KR" sz="2800" b="1" dirty="0" smtClean="0">
              <a:latin typeface="Batang" pitchFamily="18" charset="-127"/>
              <a:ea typeface="Batang" pitchFamily="18" charset="-127"/>
            </a:endParaRPr>
          </a:p>
          <a:p>
            <a:endParaRPr lang="en-US" altLang="ko-KR" sz="2800" b="1" dirty="0" smtClean="0">
              <a:latin typeface="Batang" pitchFamily="18" charset="-127"/>
              <a:ea typeface="Batang" pitchFamily="18" charset="-127"/>
            </a:endParaRPr>
          </a:p>
          <a:p>
            <a:endParaRPr lang="en-US" altLang="ko-KR" sz="2800" b="1" dirty="0" smtClean="0">
              <a:latin typeface="Batang" pitchFamily="18" charset="-127"/>
              <a:ea typeface="Batang" pitchFamily="18" charset="-127"/>
            </a:endParaRPr>
          </a:p>
          <a:p>
            <a:endParaRPr lang="en-US" altLang="ko-KR" sz="2800" b="1" dirty="0" smtClean="0">
              <a:latin typeface="Batang" pitchFamily="18" charset="-127"/>
              <a:ea typeface="Batang" pitchFamily="18" charset="-127"/>
            </a:endParaRPr>
          </a:p>
          <a:p>
            <a:endParaRPr lang="en-US" altLang="ko-KR" sz="2800" b="1" dirty="0" smtClean="0">
              <a:latin typeface="Batang" pitchFamily="18" charset="-127"/>
              <a:ea typeface="Batang" pitchFamily="18" charset="-127"/>
            </a:endParaRPr>
          </a:p>
          <a:p>
            <a:endParaRPr lang="en-US" altLang="ko-KR" sz="2800" b="1" dirty="0" smtClean="0">
              <a:latin typeface="Batang" pitchFamily="18" charset="-127"/>
              <a:ea typeface="Batang" pitchFamily="18" charset="-127"/>
            </a:endParaRPr>
          </a:p>
          <a:p>
            <a:endParaRPr lang="en-US" altLang="ko-KR" sz="2800" b="1" dirty="0" smtClean="0">
              <a:latin typeface="Batang" pitchFamily="18" charset="-127"/>
              <a:ea typeface="Batang" pitchFamily="18" charset="-127"/>
            </a:endParaRPr>
          </a:p>
          <a:p>
            <a:endParaRPr lang="en-US" altLang="ko-KR" sz="2800" b="1" dirty="0" smtClean="0">
              <a:latin typeface="Batang" pitchFamily="18" charset="-127"/>
              <a:ea typeface="Batang" pitchFamily="18" charset="-127"/>
            </a:endParaRPr>
          </a:p>
          <a:p>
            <a:endParaRPr lang="en-US" altLang="ko-KR" sz="2800" b="1" dirty="0" smtClean="0">
              <a:latin typeface="Batang" pitchFamily="18" charset="-127"/>
              <a:ea typeface="Batang" pitchFamily="18" charset="-127"/>
            </a:endParaRPr>
          </a:p>
          <a:p>
            <a:endParaRPr lang="en-US" altLang="ko-KR" sz="2800" b="1" dirty="0" smtClean="0">
              <a:latin typeface="Batang" pitchFamily="18" charset="-127"/>
              <a:ea typeface="Batang" pitchFamily="18" charset="-127"/>
            </a:endParaRPr>
          </a:p>
          <a:p>
            <a:endParaRPr lang="en-US" altLang="ko-KR" sz="2800" b="1" dirty="0" smtClean="0">
              <a:latin typeface="Batang" pitchFamily="18" charset="-127"/>
              <a:ea typeface="Batang" pitchFamily="18" charset="-127"/>
            </a:endParaRPr>
          </a:p>
          <a:p>
            <a:endParaRPr lang="en-US" altLang="ko-KR" sz="2800" b="1" dirty="0" smtClean="0">
              <a:latin typeface="Batang" pitchFamily="18" charset="-127"/>
              <a:ea typeface="Batang" pitchFamily="18" charset="-127"/>
            </a:endParaRPr>
          </a:p>
          <a:p>
            <a:endParaRPr lang="en-US" altLang="ko-KR" sz="2800" b="1" dirty="0" smtClean="0">
              <a:latin typeface="Batang" pitchFamily="18" charset="-127"/>
              <a:ea typeface="Batang" pitchFamily="18" charset="-127"/>
            </a:endParaRPr>
          </a:p>
          <a:p>
            <a:endParaRPr lang="en-US" altLang="ko-KR" sz="2800" b="1" dirty="0" smtClean="0">
              <a:latin typeface="Batang" pitchFamily="18" charset="-127"/>
              <a:ea typeface="Batang" pitchFamily="18" charset="-127"/>
            </a:endParaRPr>
          </a:p>
          <a:p>
            <a:endParaRPr lang="en-US" altLang="ko-KR" sz="2800" b="1" dirty="0" smtClean="0">
              <a:latin typeface="Batang" pitchFamily="18" charset="-127"/>
              <a:ea typeface="Batang" pitchFamily="18" charset="-127"/>
            </a:endParaRPr>
          </a:p>
          <a:p>
            <a:endParaRPr lang="en-US" altLang="ko-KR" sz="2800" b="1" dirty="0" smtClean="0">
              <a:latin typeface="Batang" pitchFamily="18" charset="-127"/>
              <a:ea typeface="Batang" pitchFamily="18" charset="-127"/>
            </a:endParaRPr>
          </a:p>
          <a:p>
            <a:endParaRPr lang="en-US" altLang="ko-KR" sz="2800" b="1" dirty="0" smtClean="0">
              <a:latin typeface="Batang" pitchFamily="18" charset="-127"/>
              <a:ea typeface="Batang" pitchFamily="18" charset="-127"/>
            </a:endParaRPr>
          </a:p>
          <a:p>
            <a:endParaRPr lang="en-US" altLang="ko-KR" sz="2800" b="1" dirty="0" smtClean="0">
              <a:latin typeface="Batang" pitchFamily="18" charset="-127"/>
              <a:ea typeface="Batang" pitchFamily="18" charset="-127"/>
            </a:endParaRPr>
          </a:p>
          <a:p>
            <a:endParaRPr lang="en-US" altLang="ko-KR" sz="2800" b="1" dirty="0" smtClean="0">
              <a:latin typeface="Batang" pitchFamily="18" charset="-127"/>
              <a:ea typeface="Batang" pitchFamily="18" charset="-127"/>
            </a:endParaRPr>
          </a:p>
          <a:p>
            <a:endParaRPr lang="en-US" altLang="ko-KR" sz="2800" b="1" dirty="0" smtClean="0">
              <a:latin typeface="Batang" pitchFamily="18" charset="-127"/>
              <a:ea typeface="Batang" pitchFamily="18" charset="-127"/>
            </a:endParaRPr>
          </a:p>
          <a:p>
            <a:endParaRPr lang="en-US" altLang="ko-KR" sz="2800" b="1" dirty="0" smtClean="0">
              <a:latin typeface="Batang" pitchFamily="18" charset="-127"/>
              <a:ea typeface="Batang" pitchFamily="18" charset="-127"/>
            </a:endParaRPr>
          </a:p>
          <a:p>
            <a:endParaRPr lang="en-US" altLang="ko-KR" sz="2800" b="1" dirty="0" smtClean="0">
              <a:latin typeface="Batang" pitchFamily="18" charset="-127"/>
              <a:ea typeface="Batang" pitchFamily="18" charset="-127"/>
            </a:endParaRPr>
          </a:p>
          <a:p>
            <a:endParaRPr lang="en-US" altLang="ko-KR" sz="2800" b="1" dirty="0" smtClean="0">
              <a:latin typeface="Batang" pitchFamily="18" charset="-127"/>
              <a:ea typeface="Batang" pitchFamily="18" charset="-127"/>
            </a:endParaRPr>
          </a:p>
          <a:p>
            <a:endParaRPr lang="en-US" altLang="ko-KR" sz="2800" b="1" dirty="0" smtClean="0">
              <a:latin typeface="Batang" pitchFamily="18" charset="-127"/>
              <a:ea typeface="Batang" pitchFamily="18" charset="-127"/>
            </a:endParaRPr>
          </a:p>
          <a:p>
            <a:endParaRPr lang="en-US" altLang="ko-KR" sz="2800" b="1" dirty="0" smtClean="0">
              <a:latin typeface="Batang" pitchFamily="18" charset="-127"/>
              <a:ea typeface="Batang" pitchFamily="18" charset="-127"/>
            </a:endParaRPr>
          </a:p>
          <a:p>
            <a:endParaRPr lang="en-US" altLang="ko-KR" sz="2800" b="1" dirty="0" smtClean="0">
              <a:latin typeface="Batang" pitchFamily="18" charset="-127"/>
              <a:ea typeface="Batang" pitchFamily="18" charset="-127"/>
            </a:endParaRPr>
          </a:p>
          <a:p>
            <a:endParaRPr lang="en-US" altLang="ko-KR" sz="2800" b="1" dirty="0" smtClean="0">
              <a:latin typeface="Batang" pitchFamily="18" charset="-127"/>
              <a:ea typeface="Batang" pitchFamily="18" charset="-127"/>
            </a:endParaRPr>
          </a:p>
          <a:p>
            <a:endParaRPr lang="en-US" altLang="ko-KR" sz="2800" b="1" dirty="0" smtClean="0">
              <a:latin typeface="Batang" pitchFamily="18" charset="-127"/>
              <a:ea typeface="Batang" pitchFamily="18" charset="-127"/>
            </a:endParaRPr>
          </a:p>
          <a:p>
            <a:endParaRPr lang="en-US" altLang="ko-KR" sz="2800" b="1" dirty="0" smtClean="0">
              <a:latin typeface="Batang" pitchFamily="18" charset="-127"/>
              <a:ea typeface="Batang" pitchFamily="18" charset="-127"/>
            </a:endParaRPr>
          </a:p>
          <a:p>
            <a:endParaRPr lang="en-US" altLang="ko-KR" sz="2800" b="1" dirty="0" smtClean="0">
              <a:latin typeface="Batang" pitchFamily="18" charset="-127"/>
              <a:ea typeface="Batang" pitchFamily="18" charset="-127"/>
            </a:endParaRPr>
          </a:p>
          <a:p>
            <a:endParaRPr lang="en-US" altLang="ko-KR" sz="2800" b="1" dirty="0" smtClean="0">
              <a:latin typeface="Batang" pitchFamily="18" charset="-127"/>
              <a:ea typeface="Batang" pitchFamily="18" charset="-127"/>
            </a:endParaRPr>
          </a:p>
          <a:p>
            <a:endParaRPr lang="en-US" altLang="ko-KR" sz="2800" b="1" dirty="0" smtClean="0">
              <a:latin typeface="Batang" pitchFamily="18" charset="-127"/>
              <a:ea typeface="Batang" pitchFamily="18" charset="-127"/>
            </a:endParaRPr>
          </a:p>
          <a:p>
            <a:endParaRPr lang="en-US" altLang="ko-KR" sz="2100" b="1" dirty="0" smtClean="0">
              <a:latin typeface="Batang" pitchFamily="18" charset="-127"/>
              <a:ea typeface="Batang" pitchFamily="18" charset="-127"/>
            </a:endParaRPr>
          </a:p>
          <a:p>
            <a:endParaRPr lang="en-US" altLang="ko-KR" sz="2100" b="1" dirty="0" smtClean="0">
              <a:latin typeface="Batang" pitchFamily="18" charset="-127"/>
              <a:ea typeface="Batang" pitchFamily="18" charset="-127"/>
            </a:endParaRPr>
          </a:p>
          <a:p>
            <a:endParaRPr lang="en-US" altLang="ko-KR" sz="2100" b="1" dirty="0" smtClean="0">
              <a:latin typeface="Batang" pitchFamily="18" charset="-127"/>
              <a:ea typeface="Batang" pitchFamily="18" charset="-127"/>
            </a:endParaRPr>
          </a:p>
          <a:p>
            <a:endParaRPr lang="en-US" altLang="ko-KR" sz="2100" b="1" dirty="0" smtClean="0">
              <a:latin typeface="Batang" pitchFamily="18" charset="-127"/>
              <a:ea typeface="Batang" pitchFamily="18" charset="-127"/>
            </a:endParaRPr>
          </a:p>
          <a:p>
            <a:endParaRPr lang="en-US" altLang="ko-KR" sz="2100" b="1" dirty="0" smtClean="0">
              <a:latin typeface="Batang" pitchFamily="18" charset="-127"/>
              <a:ea typeface="Batang" pitchFamily="18" charset="-127"/>
            </a:endParaRPr>
          </a:p>
          <a:p>
            <a:endParaRPr lang="en-US" altLang="ko-KR" sz="2100" b="1" dirty="0" smtClean="0">
              <a:latin typeface="Batang" pitchFamily="18" charset="-127"/>
              <a:ea typeface="Batang" pitchFamily="18" charset="-127"/>
            </a:endParaRPr>
          </a:p>
          <a:p>
            <a:endParaRPr lang="en-US" altLang="ko-KR" sz="2100" b="1" dirty="0" smtClean="0">
              <a:latin typeface="Batang" pitchFamily="18" charset="-127"/>
              <a:ea typeface="Batang" pitchFamily="18" charset="-127"/>
            </a:endParaRPr>
          </a:p>
          <a:p>
            <a:r>
              <a:rPr lang="en-US" altLang="ko-KR" sz="2100" b="1" dirty="0" smtClean="0">
                <a:latin typeface="Batang" pitchFamily="18" charset="-127"/>
                <a:ea typeface="Batang" pitchFamily="18" charset="-127"/>
              </a:rPr>
              <a:t> </a:t>
            </a:r>
          </a:p>
        </p:txBody>
      </p:sp>
      <p:sp>
        <p:nvSpPr>
          <p:cNvPr id="38" name="Rectangle 37"/>
          <p:cNvSpPr/>
          <p:nvPr/>
        </p:nvSpPr>
        <p:spPr>
          <a:xfrm flipH="1">
            <a:off x="8532437" y="2005940"/>
            <a:ext cx="288033" cy="500066"/>
          </a:xfrm>
          <a:prstGeom prst="rect">
            <a:avLst/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b="1" dirty="0">
              <a:solidFill>
                <a:schemeClr val="tx1"/>
              </a:solidFill>
              <a:latin typeface="Batang" pitchFamily="18" charset="-127"/>
              <a:ea typeface="Batang" pitchFamily="18" charset="-127"/>
            </a:endParaRPr>
          </a:p>
        </p:txBody>
      </p:sp>
      <p:sp>
        <p:nvSpPr>
          <p:cNvPr id="39" name="Rectangle 38"/>
          <p:cNvSpPr/>
          <p:nvPr/>
        </p:nvSpPr>
        <p:spPr>
          <a:xfrm flipH="1">
            <a:off x="-1" y="2005940"/>
            <a:ext cx="357191" cy="500066"/>
          </a:xfrm>
          <a:prstGeom prst="rect">
            <a:avLst/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b="1" dirty="0">
              <a:solidFill>
                <a:schemeClr val="tx1"/>
              </a:solidFill>
              <a:latin typeface="Batang" pitchFamily="18" charset="-127"/>
              <a:ea typeface="Batang" pitchFamily="18" charset="-127"/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1835695" y="2494036"/>
            <a:ext cx="648072" cy="144016"/>
          </a:xfrm>
          <a:prstGeom prst="rect">
            <a:avLst/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b="1" dirty="0">
              <a:solidFill>
                <a:schemeClr val="tx1"/>
              </a:solidFill>
              <a:latin typeface="Batang" pitchFamily="18" charset="-127"/>
              <a:ea typeface="Batang" pitchFamily="18" charset="-127"/>
            </a:endParaRPr>
          </a:p>
        </p:txBody>
      </p:sp>
      <p:sp>
        <p:nvSpPr>
          <p:cNvPr id="46" name="Rectangle 45"/>
          <p:cNvSpPr/>
          <p:nvPr/>
        </p:nvSpPr>
        <p:spPr>
          <a:xfrm>
            <a:off x="7740352" y="5983859"/>
            <a:ext cx="1008112" cy="144016"/>
          </a:xfrm>
          <a:prstGeom prst="rect">
            <a:avLst/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b="1" dirty="0">
              <a:solidFill>
                <a:schemeClr val="tx1"/>
              </a:solidFill>
              <a:latin typeface="Batang" pitchFamily="18" charset="-127"/>
              <a:ea typeface="Batang" pitchFamily="18" charset="-127"/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899591" y="2638052"/>
            <a:ext cx="428628" cy="21431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900" b="1" dirty="0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여백</a:t>
            </a:r>
            <a:endParaRPr lang="en-US" sz="900" b="1" dirty="0">
              <a:solidFill>
                <a:schemeClr val="tx1"/>
              </a:solidFill>
              <a:latin typeface="Batang" pitchFamily="18" charset="-127"/>
              <a:ea typeface="Batang" pitchFamily="18" charset="-127"/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827583" y="3070100"/>
            <a:ext cx="720081" cy="21602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900" b="1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용지방향</a:t>
            </a:r>
            <a:endParaRPr lang="en-US" sz="900" b="1" dirty="0">
              <a:solidFill>
                <a:schemeClr val="tx1"/>
              </a:solidFill>
              <a:latin typeface="Batang" pitchFamily="18" charset="-127"/>
              <a:ea typeface="Batang" pitchFamily="18" charset="-127"/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2627783" y="2638052"/>
            <a:ext cx="285752" cy="21431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900" b="1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단</a:t>
            </a:r>
            <a:endParaRPr lang="en-US" sz="900" b="1" dirty="0">
              <a:solidFill>
                <a:schemeClr val="tx1"/>
              </a:solidFill>
              <a:latin typeface="Batang" pitchFamily="18" charset="-127"/>
              <a:ea typeface="Batang" pitchFamily="18" charset="-127"/>
            </a:endParaRPr>
          </a:p>
        </p:txBody>
      </p:sp>
      <p:cxnSp>
        <p:nvCxnSpPr>
          <p:cNvPr id="48" name="Straight Arrow Connector 47"/>
          <p:cNvCxnSpPr>
            <a:stCxn id="43" idx="0"/>
          </p:cNvCxnSpPr>
          <p:nvPr/>
        </p:nvCxnSpPr>
        <p:spPr>
          <a:xfrm flipH="1" flipV="1">
            <a:off x="2627783" y="2422028"/>
            <a:ext cx="142876" cy="216024"/>
          </a:xfrm>
          <a:prstGeom prst="straightConnector1">
            <a:avLst/>
          </a:prstGeom>
          <a:ln w="127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49"/>
          <p:cNvCxnSpPr/>
          <p:nvPr/>
        </p:nvCxnSpPr>
        <p:spPr>
          <a:xfrm flipV="1">
            <a:off x="1259631" y="2494036"/>
            <a:ext cx="432048" cy="504056"/>
          </a:xfrm>
          <a:prstGeom prst="straightConnector1">
            <a:avLst/>
          </a:prstGeom>
          <a:ln w="127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/>
          <p:cNvCxnSpPr>
            <a:stCxn id="37" idx="0"/>
          </p:cNvCxnSpPr>
          <p:nvPr/>
        </p:nvCxnSpPr>
        <p:spPr>
          <a:xfrm flipV="1">
            <a:off x="1113905" y="2350020"/>
            <a:ext cx="289742" cy="288032"/>
          </a:xfrm>
          <a:prstGeom prst="straightConnector1">
            <a:avLst/>
          </a:prstGeom>
          <a:ln w="127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Rectangle 51"/>
          <p:cNvSpPr/>
          <p:nvPr/>
        </p:nvSpPr>
        <p:spPr>
          <a:xfrm>
            <a:off x="4788024" y="1412776"/>
            <a:ext cx="642943" cy="21431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900" b="1" dirty="0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들여쓰기</a:t>
            </a:r>
            <a:endParaRPr lang="en-US" sz="900" b="1" dirty="0">
              <a:solidFill>
                <a:schemeClr val="tx1"/>
              </a:solidFill>
              <a:latin typeface="Batang" pitchFamily="18" charset="-127"/>
              <a:ea typeface="Batang" pitchFamily="18" charset="-127"/>
            </a:endParaRPr>
          </a:p>
        </p:txBody>
      </p:sp>
      <p:cxnSp>
        <p:nvCxnSpPr>
          <p:cNvPr id="53" name="Straight Arrow Connector 52"/>
          <p:cNvCxnSpPr/>
          <p:nvPr/>
        </p:nvCxnSpPr>
        <p:spPr>
          <a:xfrm flipH="1">
            <a:off x="4788024" y="1628800"/>
            <a:ext cx="73596" cy="432048"/>
          </a:xfrm>
          <a:prstGeom prst="straightConnector1">
            <a:avLst/>
          </a:prstGeom>
          <a:ln w="127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Rectangle 53"/>
          <p:cNvSpPr/>
          <p:nvPr/>
        </p:nvSpPr>
        <p:spPr>
          <a:xfrm>
            <a:off x="5796136" y="1484784"/>
            <a:ext cx="642943" cy="21431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900" b="1" dirty="0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간격</a:t>
            </a:r>
            <a:endParaRPr lang="en-US" sz="900" b="1" dirty="0">
              <a:solidFill>
                <a:schemeClr val="tx1"/>
              </a:solidFill>
              <a:latin typeface="Batang" pitchFamily="18" charset="-127"/>
              <a:ea typeface="Batang" pitchFamily="18" charset="-127"/>
            </a:endParaRPr>
          </a:p>
        </p:txBody>
      </p:sp>
      <p:cxnSp>
        <p:nvCxnSpPr>
          <p:cNvPr id="55" name="Straight Arrow Connector 54"/>
          <p:cNvCxnSpPr/>
          <p:nvPr/>
        </p:nvCxnSpPr>
        <p:spPr>
          <a:xfrm flipH="1">
            <a:off x="5868143" y="1701948"/>
            <a:ext cx="72008" cy="285752"/>
          </a:xfrm>
          <a:prstGeom prst="straightConnector1">
            <a:avLst/>
          </a:prstGeom>
          <a:ln w="127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Rectangle 55"/>
          <p:cNvSpPr/>
          <p:nvPr/>
        </p:nvSpPr>
        <p:spPr>
          <a:xfrm>
            <a:off x="7308304" y="5479803"/>
            <a:ext cx="432048" cy="576064"/>
          </a:xfrm>
          <a:prstGeom prst="rect">
            <a:avLst/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b="1" dirty="0">
              <a:solidFill>
                <a:schemeClr val="tx1"/>
              </a:solidFill>
              <a:latin typeface="Batang" pitchFamily="18" charset="-127"/>
              <a:ea typeface="Batang" pitchFamily="18" charset="-127"/>
            </a:endParaRPr>
          </a:p>
        </p:txBody>
      </p:sp>
      <p:sp>
        <p:nvSpPr>
          <p:cNvPr id="76" name="Rectangle 75"/>
          <p:cNvSpPr/>
          <p:nvPr/>
        </p:nvSpPr>
        <p:spPr>
          <a:xfrm>
            <a:off x="251520" y="6199883"/>
            <a:ext cx="642943" cy="21431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900" b="1" dirty="0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목차</a:t>
            </a:r>
            <a:endParaRPr lang="en-US" sz="900" b="1" dirty="0">
              <a:solidFill>
                <a:schemeClr val="tx1"/>
              </a:solidFill>
              <a:latin typeface="Batang" pitchFamily="18" charset="-127"/>
              <a:ea typeface="Batang" pitchFamily="18" charset="-127"/>
            </a:endParaRPr>
          </a:p>
        </p:txBody>
      </p:sp>
      <p:sp>
        <p:nvSpPr>
          <p:cNvPr id="77" name="Rectangle 76"/>
          <p:cNvSpPr/>
          <p:nvPr/>
        </p:nvSpPr>
        <p:spPr>
          <a:xfrm>
            <a:off x="6372200" y="6199883"/>
            <a:ext cx="642943" cy="21431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900" b="1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색인</a:t>
            </a:r>
            <a:endParaRPr lang="en-US" sz="900" b="1" dirty="0">
              <a:solidFill>
                <a:schemeClr val="tx1"/>
              </a:solidFill>
              <a:latin typeface="Batang" pitchFamily="18" charset="-127"/>
              <a:ea typeface="Batang" pitchFamily="18" charset="-127"/>
            </a:endParaRPr>
          </a:p>
        </p:txBody>
      </p:sp>
      <p:sp>
        <p:nvSpPr>
          <p:cNvPr id="78" name="Rectangle 77"/>
          <p:cNvSpPr/>
          <p:nvPr/>
        </p:nvSpPr>
        <p:spPr>
          <a:xfrm>
            <a:off x="4572000" y="6199883"/>
            <a:ext cx="1428760" cy="21431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900" b="1" dirty="0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캡션</a:t>
            </a:r>
            <a:endParaRPr lang="en-US" sz="900" b="1" dirty="0">
              <a:solidFill>
                <a:schemeClr val="tx1"/>
              </a:solidFill>
              <a:latin typeface="Batang" pitchFamily="18" charset="-127"/>
              <a:ea typeface="Batang" pitchFamily="18" charset="-127"/>
            </a:endParaRPr>
          </a:p>
        </p:txBody>
      </p:sp>
      <p:sp>
        <p:nvSpPr>
          <p:cNvPr id="79" name="Rectangle 78"/>
          <p:cNvSpPr/>
          <p:nvPr/>
        </p:nvSpPr>
        <p:spPr>
          <a:xfrm>
            <a:off x="0" y="4903739"/>
            <a:ext cx="785819" cy="21431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900" b="1" dirty="0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텍드트추가</a:t>
            </a:r>
            <a:endParaRPr lang="en-US" sz="900" b="1" dirty="0">
              <a:solidFill>
                <a:schemeClr val="tx1"/>
              </a:solidFill>
              <a:latin typeface="Batang" pitchFamily="18" charset="-127"/>
              <a:ea typeface="Batang" pitchFamily="18" charset="-127"/>
            </a:endParaRPr>
          </a:p>
        </p:txBody>
      </p:sp>
      <p:cxnSp>
        <p:nvCxnSpPr>
          <p:cNvPr id="80" name="Straight Arrow Connector 79"/>
          <p:cNvCxnSpPr/>
          <p:nvPr/>
        </p:nvCxnSpPr>
        <p:spPr>
          <a:xfrm>
            <a:off x="613148" y="5047755"/>
            <a:ext cx="214436" cy="432048"/>
          </a:xfrm>
          <a:prstGeom prst="straightConnector1">
            <a:avLst/>
          </a:prstGeom>
          <a:ln w="127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1" name="Rectangle 80"/>
          <p:cNvSpPr/>
          <p:nvPr/>
        </p:nvSpPr>
        <p:spPr>
          <a:xfrm>
            <a:off x="899592" y="4975747"/>
            <a:ext cx="936104" cy="20405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900" b="1" dirty="0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목차업데이트</a:t>
            </a:r>
            <a:endParaRPr lang="en-US" sz="900" b="1" dirty="0">
              <a:solidFill>
                <a:schemeClr val="tx1"/>
              </a:solidFill>
              <a:latin typeface="Batang" pitchFamily="18" charset="-127"/>
              <a:ea typeface="Batang" pitchFamily="18" charset="-127"/>
            </a:endParaRPr>
          </a:p>
        </p:txBody>
      </p:sp>
      <p:cxnSp>
        <p:nvCxnSpPr>
          <p:cNvPr id="82" name="Straight Arrow Connector 81"/>
          <p:cNvCxnSpPr/>
          <p:nvPr/>
        </p:nvCxnSpPr>
        <p:spPr>
          <a:xfrm flipH="1">
            <a:off x="1043610" y="5263779"/>
            <a:ext cx="216022" cy="432050"/>
          </a:xfrm>
          <a:prstGeom prst="straightConnector1">
            <a:avLst/>
          </a:prstGeom>
          <a:ln w="127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3" name="Rectangle 82"/>
          <p:cNvSpPr/>
          <p:nvPr/>
        </p:nvSpPr>
        <p:spPr>
          <a:xfrm>
            <a:off x="2051720" y="4975747"/>
            <a:ext cx="714380" cy="21431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900" b="1" dirty="0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각주삽입</a:t>
            </a:r>
            <a:endParaRPr lang="en-US" sz="900" b="1" dirty="0">
              <a:solidFill>
                <a:schemeClr val="tx1"/>
              </a:solidFill>
              <a:latin typeface="Batang" pitchFamily="18" charset="-127"/>
              <a:ea typeface="Batang" pitchFamily="18" charset="-127"/>
            </a:endParaRPr>
          </a:p>
        </p:txBody>
      </p:sp>
      <p:sp>
        <p:nvSpPr>
          <p:cNvPr id="84" name="Rectangle 83"/>
          <p:cNvSpPr/>
          <p:nvPr/>
        </p:nvSpPr>
        <p:spPr>
          <a:xfrm>
            <a:off x="2483768" y="4615707"/>
            <a:ext cx="714380" cy="21431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900" b="1" dirty="0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미주삽입</a:t>
            </a:r>
            <a:endParaRPr lang="en-US" sz="900" b="1" dirty="0">
              <a:solidFill>
                <a:schemeClr val="tx1"/>
              </a:solidFill>
              <a:latin typeface="Batang" pitchFamily="18" charset="-127"/>
              <a:ea typeface="Batang" pitchFamily="18" charset="-127"/>
            </a:endParaRPr>
          </a:p>
        </p:txBody>
      </p:sp>
      <p:cxnSp>
        <p:nvCxnSpPr>
          <p:cNvPr id="85" name="Straight Arrow Connector 84"/>
          <p:cNvCxnSpPr/>
          <p:nvPr/>
        </p:nvCxnSpPr>
        <p:spPr>
          <a:xfrm>
            <a:off x="2051151" y="5047756"/>
            <a:ext cx="569" cy="648071"/>
          </a:xfrm>
          <a:prstGeom prst="straightConnector1">
            <a:avLst/>
          </a:prstGeom>
          <a:ln w="127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Straight Arrow Connector 85"/>
          <p:cNvCxnSpPr>
            <a:stCxn id="84" idx="2"/>
          </p:cNvCxnSpPr>
          <p:nvPr/>
        </p:nvCxnSpPr>
        <p:spPr>
          <a:xfrm flipH="1">
            <a:off x="2771800" y="4830021"/>
            <a:ext cx="69158" cy="649782"/>
          </a:xfrm>
          <a:prstGeom prst="straightConnector1">
            <a:avLst/>
          </a:prstGeom>
          <a:ln w="127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7" name="Rectangle 86"/>
          <p:cNvSpPr/>
          <p:nvPr/>
        </p:nvSpPr>
        <p:spPr>
          <a:xfrm>
            <a:off x="1763688" y="6199883"/>
            <a:ext cx="642943" cy="21431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900" b="1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각주</a:t>
            </a:r>
            <a:endParaRPr lang="en-US" sz="900" b="1" dirty="0">
              <a:solidFill>
                <a:schemeClr val="tx1"/>
              </a:solidFill>
              <a:latin typeface="Batang" pitchFamily="18" charset="-127"/>
              <a:ea typeface="Batang" pitchFamily="18" charset="-127"/>
            </a:endParaRPr>
          </a:p>
        </p:txBody>
      </p:sp>
      <p:sp>
        <p:nvSpPr>
          <p:cNvPr id="88" name="Rectangle 87"/>
          <p:cNvSpPr/>
          <p:nvPr/>
        </p:nvSpPr>
        <p:spPr>
          <a:xfrm>
            <a:off x="2987824" y="6199883"/>
            <a:ext cx="1357323" cy="21431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900" b="1" dirty="0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인용 및 참고문헌</a:t>
            </a:r>
            <a:endParaRPr lang="en-US" sz="900" b="1" dirty="0">
              <a:solidFill>
                <a:schemeClr val="tx1"/>
              </a:solidFill>
              <a:latin typeface="Batang" pitchFamily="18" charset="-127"/>
              <a:ea typeface="Batang" pitchFamily="18" charset="-127"/>
            </a:endParaRPr>
          </a:p>
        </p:txBody>
      </p:sp>
      <p:sp>
        <p:nvSpPr>
          <p:cNvPr id="89" name="Rectangle 88"/>
          <p:cNvSpPr/>
          <p:nvPr/>
        </p:nvSpPr>
        <p:spPr>
          <a:xfrm>
            <a:off x="3203848" y="4903739"/>
            <a:ext cx="714380" cy="21431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900" b="1" dirty="0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인용 삽입</a:t>
            </a:r>
            <a:endParaRPr lang="en-US" sz="900" b="1" dirty="0">
              <a:solidFill>
                <a:schemeClr val="tx1"/>
              </a:solidFill>
              <a:latin typeface="Batang" pitchFamily="18" charset="-127"/>
              <a:ea typeface="Batang" pitchFamily="18" charset="-127"/>
            </a:endParaRPr>
          </a:p>
        </p:txBody>
      </p:sp>
      <p:cxnSp>
        <p:nvCxnSpPr>
          <p:cNvPr id="90" name="Straight Arrow Connector 89"/>
          <p:cNvCxnSpPr/>
          <p:nvPr/>
        </p:nvCxnSpPr>
        <p:spPr>
          <a:xfrm flipH="1">
            <a:off x="3203848" y="5191771"/>
            <a:ext cx="216024" cy="360040"/>
          </a:xfrm>
          <a:prstGeom prst="straightConnector1">
            <a:avLst/>
          </a:prstGeom>
          <a:ln w="127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1" name="Rectangle 90"/>
          <p:cNvSpPr/>
          <p:nvPr/>
        </p:nvSpPr>
        <p:spPr>
          <a:xfrm>
            <a:off x="6084168" y="4903739"/>
            <a:ext cx="642943" cy="21431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900" b="1" dirty="0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항목표시</a:t>
            </a:r>
            <a:endParaRPr lang="en-US" sz="900" b="1" dirty="0">
              <a:solidFill>
                <a:schemeClr val="tx1"/>
              </a:solidFill>
              <a:latin typeface="Batang" pitchFamily="18" charset="-127"/>
              <a:ea typeface="Batang" pitchFamily="18" charset="-127"/>
            </a:endParaRPr>
          </a:p>
        </p:txBody>
      </p:sp>
      <p:cxnSp>
        <p:nvCxnSpPr>
          <p:cNvPr id="92" name="Straight Arrow Connector 91"/>
          <p:cNvCxnSpPr>
            <a:stCxn id="91" idx="2"/>
          </p:cNvCxnSpPr>
          <p:nvPr/>
        </p:nvCxnSpPr>
        <p:spPr>
          <a:xfrm flipH="1">
            <a:off x="6300192" y="5118053"/>
            <a:ext cx="105448" cy="433760"/>
          </a:xfrm>
          <a:prstGeom prst="straightConnector1">
            <a:avLst/>
          </a:prstGeom>
          <a:ln w="127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3" name="Rectangle 92"/>
          <p:cNvSpPr/>
          <p:nvPr/>
        </p:nvSpPr>
        <p:spPr>
          <a:xfrm>
            <a:off x="7740352" y="6199883"/>
            <a:ext cx="928695" cy="21431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900" b="1" dirty="0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관련근거목차</a:t>
            </a:r>
            <a:endParaRPr lang="en-US" sz="900" b="1" dirty="0">
              <a:solidFill>
                <a:schemeClr val="tx1"/>
              </a:solidFill>
              <a:latin typeface="Batang" pitchFamily="18" charset="-127"/>
              <a:ea typeface="Batang" pitchFamily="18" charset="-127"/>
            </a:endParaRPr>
          </a:p>
        </p:txBody>
      </p:sp>
      <p:sp>
        <p:nvSpPr>
          <p:cNvPr id="94" name="Rectangle 93"/>
          <p:cNvSpPr/>
          <p:nvPr/>
        </p:nvSpPr>
        <p:spPr>
          <a:xfrm>
            <a:off x="7236296" y="4975747"/>
            <a:ext cx="785819" cy="21431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900" b="1" dirty="0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인용 표시</a:t>
            </a:r>
            <a:endParaRPr lang="en-US" sz="900" b="1" dirty="0">
              <a:solidFill>
                <a:schemeClr val="tx1"/>
              </a:solidFill>
              <a:latin typeface="Batang" pitchFamily="18" charset="-127"/>
              <a:ea typeface="Batang" pitchFamily="18" charset="-127"/>
            </a:endParaRPr>
          </a:p>
        </p:txBody>
      </p:sp>
      <p:cxnSp>
        <p:nvCxnSpPr>
          <p:cNvPr id="95" name="Straight Arrow Connector 94"/>
          <p:cNvCxnSpPr/>
          <p:nvPr/>
        </p:nvCxnSpPr>
        <p:spPr>
          <a:xfrm rot="5400000">
            <a:off x="7435032" y="5281067"/>
            <a:ext cx="285751" cy="107159"/>
          </a:xfrm>
          <a:prstGeom prst="straightConnector1">
            <a:avLst/>
          </a:prstGeom>
          <a:ln w="127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9" name="Footer Placeholder 26"/>
          <p:cNvSpPr>
            <a:spLocks noGrp="1"/>
          </p:cNvSpPr>
          <p:nvPr>
            <p:ph type="ftr" sz="quarter" idx="4294967295"/>
          </p:nvPr>
        </p:nvSpPr>
        <p:spPr>
          <a:xfrm rot="5400000">
            <a:off x="6990187" y="3246120"/>
            <a:ext cx="3200400" cy="365760"/>
          </a:xfrm>
          <a:prstGeom prst="rect">
            <a:avLst/>
          </a:prstGeom>
        </p:spPr>
        <p:txBody>
          <a:bodyPr anchor="b"/>
          <a:lstStyle/>
          <a:p>
            <a:pPr algn="ctr"/>
            <a:r>
              <a:rPr lang="en-US" dirty="0" smtClean="0"/>
              <a:t>www.pjthe3.com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" name="Picture 52" descr="MAILING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0500" y="1822023"/>
            <a:ext cx="8763000" cy="1133475"/>
          </a:xfrm>
          <a:prstGeom prst="rect">
            <a:avLst/>
          </a:prstGeom>
        </p:spPr>
      </p:pic>
      <p:sp>
        <p:nvSpPr>
          <p:cNvPr id="15" name="Subtitle 2"/>
          <p:cNvSpPr txBox="1">
            <a:spLocks/>
          </p:cNvSpPr>
          <p:nvPr/>
        </p:nvSpPr>
        <p:spPr>
          <a:xfrm>
            <a:off x="1" y="500043"/>
            <a:ext cx="8715404" cy="650085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r>
              <a:rPr lang="ko-KR" altLang="en-US" sz="3200" b="1" dirty="0" smtClean="0">
                <a:latin typeface="Batang" pitchFamily="18" charset="-127"/>
                <a:ea typeface="Batang" pitchFamily="18" charset="-127"/>
              </a:rPr>
              <a:t> </a:t>
            </a:r>
            <a:endParaRPr lang="en-US" altLang="ko-KR" sz="3200" b="1" dirty="0" smtClean="0">
              <a:latin typeface="Batang" pitchFamily="18" charset="-127"/>
              <a:ea typeface="Batang" pitchFamily="18" charset="-127"/>
            </a:endParaRPr>
          </a:p>
          <a:p>
            <a:pPr marL="274320" lvl="0" indent="-274320">
              <a:spcBef>
                <a:spcPts val="600"/>
              </a:spcBef>
              <a:buClr>
                <a:schemeClr val="accent1"/>
              </a:buClr>
              <a:buSzPct val="70000"/>
              <a:defRPr/>
            </a:pPr>
            <a:endParaRPr lang="en-US" altLang="ko-KR" sz="3200" b="1" dirty="0" smtClean="0">
              <a:latin typeface="Batang" pitchFamily="18" charset="-127"/>
              <a:ea typeface="Batang" pitchFamily="18" charset="-127"/>
            </a:endParaRPr>
          </a:p>
          <a:p>
            <a:pPr marL="274320" lvl="0" indent="-274320">
              <a:spcBef>
                <a:spcPts val="600"/>
              </a:spcBef>
              <a:buClr>
                <a:schemeClr val="accent1"/>
              </a:buClr>
              <a:buSzPct val="70000"/>
              <a:defRPr/>
            </a:pPr>
            <a:endParaRPr lang="en-US" altLang="ko-KR" sz="3200" b="1" dirty="0" smtClean="0">
              <a:latin typeface="Batang" pitchFamily="18" charset="-127"/>
              <a:ea typeface="Batang" pitchFamily="18" charset="-127"/>
            </a:endParaRPr>
          </a:p>
          <a:p>
            <a:pPr marL="274320" lvl="0" indent="-274320">
              <a:spcBef>
                <a:spcPts val="600"/>
              </a:spcBef>
              <a:buClr>
                <a:schemeClr val="accent1"/>
              </a:buClr>
              <a:buSzPct val="70000"/>
              <a:defRPr/>
            </a:pPr>
            <a:endParaRPr lang="en-US" altLang="ko-KR" sz="1400" b="1" dirty="0" smtClean="0">
              <a:latin typeface="Batang" pitchFamily="18" charset="-127"/>
              <a:ea typeface="Batang" pitchFamily="18" charset="-127"/>
            </a:endParaRPr>
          </a:p>
          <a:p>
            <a:pPr marL="274320" lvl="0" indent="-274320">
              <a:spcBef>
                <a:spcPts val="600"/>
              </a:spcBef>
              <a:buClr>
                <a:schemeClr val="accent1"/>
              </a:buClr>
              <a:buSzPct val="70000"/>
              <a:defRPr/>
            </a:pPr>
            <a:r>
              <a:rPr lang="en-US" altLang="ko-KR" sz="1400" b="1" dirty="0" smtClean="0">
                <a:latin typeface="Batang" pitchFamily="18" charset="-127"/>
                <a:ea typeface="Batang" pitchFamily="18" charset="-127"/>
              </a:rPr>
              <a:t>     </a:t>
            </a:r>
          </a:p>
          <a:p>
            <a:pPr marL="274320" lvl="0" indent="-274320">
              <a:spcBef>
                <a:spcPts val="600"/>
              </a:spcBef>
              <a:buClr>
                <a:schemeClr val="accent1"/>
              </a:buClr>
              <a:buSzPct val="70000"/>
              <a:defRPr/>
            </a:pPr>
            <a:endParaRPr lang="en-US" altLang="ko-KR" sz="1400" b="1" dirty="0" smtClean="0">
              <a:latin typeface="Batang" pitchFamily="18" charset="-127"/>
              <a:ea typeface="Batang" pitchFamily="18" charset="-127"/>
            </a:endParaRPr>
          </a:p>
          <a:p>
            <a:pPr marL="274320" lvl="0" indent="-274320">
              <a:spcBef>
                <a:spcPts val="600"/>
              </a:spcBef>
              <a:buClr>
                <a:schemeClr val="accent1"/>
              </a:buClr>
              <a:buSzPct val="70000"/>
              <a:defRPr/>
            </a:pPr>
            <a:r>
              <a:rPr lang="en-US" altLang="ko-KR" sz="1400" b="1" dirty="0" smtClean="0">
                <a:latin typeface="Batang" pitchFamily="18" charset="-127"/>
                <a:ea typeface="Batang" pitchFamily="18" charset="-127"/>
              </a:rPr>
              <a:t>     </a:t>
            </a: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Batang" pitchFamily="18" charset="-127"/>
              <a:ea typeface="Batang" pitchFamily="18" charset="-127"/>
            </a:endParaRPr>
          </a:p>
        </p:txBody>
      </p:sp>
      <p:sp>
        <p:nvSpPr>
          <p:cNvPr id="41" name="Slide Number Placeholder 23"/>
          <p:cNvSpPr>
            <a:spLocks noGrp="1"/>
          </p:cNvSpPr>
          <p:nvPr>
            <p:ph type="sldNum" sz="quarter" idx="4294967295"/>
          </p:nvPr>
        </p:nvSpPr>
        <p:spPr>
          <a:xfrm>
            <a:off x="8072463" y="6336792"/>
            <a:ext cx="714380" cy="521208"/>
          </a:xfrm>
          <a:prstGeom prst="rect">
            <a:avLst/>
          </a:prstGeom>
        </p:spPr>
        <p:txBody>
          <a:bodyPr/>
          <a:lstStyle/>
          <a:p>
            <a:fld id="{88056306-C977-46C9-B034-E4563BAAEACE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42" name="Subtitle 2"/>
          <p:cNvSpPr txBox="1">
            <a:spLocks/>
          </p:cNvSpPr>
          <p:nvPr/>
        </p:nvSpPr>
        <p:spPr>
          <a:xfrm>
            <a:off x="179513" y="908720"/>
            <a:ext cx="2016224" cy="357190"/>
          </a:xfrm>
          <a:prstGeom prst="rect">
            <a:avLst/>
          </a:prstGeom>
          <a:solidFill>
            <a:schemeClr val="bg2"/>
          </a:solidFill>
        </p:spPr>
        <p:txBody>
          <a:bodyPr vert="horz">
            <a:normAutofit fontScale="25000" lnSpcReduction="20000"/>
          </a:bodyPr>
          <a:lstStyle/>
          <a:p>
            <a:r>
              <a:rPr lang="en-US" altLang="ko-KR" sz="9600" b="1" dirty="0" smtClean="0">
                <a:latin typeface="Batang" pitchFamily="18" charset="-127"/>
                <a:ea typeface="Batang" pitchFamily="18" charset="-127"/>
              </a:rPr>
              <a:t>5. MAILING</a:t>
            </a:r>
          </a:p>
          <a:p>
            <a:r>
              <a:rPr lang="en-US" altLang="ko-KR" sz="4800" b="1" dirty="0" smtClean="0">
                <a:latin typeface="Batang" pitchFamily="18" charset="-127"/>
                <a:ea typeface="Batang" pitchFamily="18" charset="-127"/>
              </a:rPr>
              <a:t>   </a:t>
            </a:r>
            <a:endParaRPr lang="en-US" altLang="ko-KR" sz="2800" b="1" dirty="0" smtClean="0">
              <a:latin typeface="Batang" pitchFamily="18" charset="-127"/>
              <a:ea typeface="Batang" pitchFamily="18" charset="-127"/>
            </a:endParaRPr>
          </a:p>
          <a:p>
            <a:endParaRPr lang="en-US" altLang="ko-KR" sz="2800" b="1" dirty="0" smtClean="0">
              <a:latin typeface="Batang" pitchFamily="18" charset="-127"/>
              <a:ea typeface="Batang" pitchFamily="18" charset="-127"/>
            </a:endParaRPr>
          </a:p>
          <a:p>
            <a:endParaRPr lang="en-US" altLang="ko-KR" sz="2800" b="1" dirty="0" smtClean="0">
              <a:latin typeface="Batang" pitchFamily="18" charset="-127"/>
              <a:ea typeface="Batang" pitchFamily="18" charset="-127"/>
            </a:endParaRPr>
          </a:p>
          <a:p>
            <a:endParaRPr lang="en-US" altLang="ko-KR" sz="2800" b="1" dirty="0" smtClean="0">
              <a:latin typeface="Batang" pitchFamily="18" charset="-127"/>
              <a:ea typeface="Batang" pitchFamily="18" charset="-127"/>
            </a:endParaRPr>
          </a:p>
          <a:p>
            <a:endParaRPr lang="en-US" altLang="ko-KR" sz="2800" b="1" dirty="0" smtClean="0">
              <a:latin typeface="Batang" pitchFamily="18" charset="-127"/>
              <a:ea typeface="Batang" pitchFamily="18" charset="-127"/>
            </a:endParaRPr>
          </a:p>
          <a:p>
            <a:endParaRPr lang="en-US" altLang="ko-KR" sz="2800" b="1" dirty="0" smtClean="0">
              <a:latin typeface="Batang" pitchFamily="18" charset="-127"/>
              <a:ea typeface="Batang" pitchFamily="18" charset="-127"/>
            </a:endParaRPr>
          </a:p>
          <a:p>
            <a:endParaRPr lang="en-US" altLang="ko-KR" sz="2800" b="1" dirty="0" smtClean="0">
              <a:latin typeface="Batang" pitchFamily="18" charset="-127"/>
              <a:ea typeface="Batang" pitchFamily="18" charset="-127"/>
            </a:endParaRPr>
          </a:p>
          <a:p>
            <a:endParaRPr lang="en-US" altLang="ko-KR" sz="2800" b="1" dirty="0" smtClean="0">
              <a:latin typeface="Batang" pitchFamily="18" charset="-127"/>
              <a:ea typeface="Batang" pitchFamily="18" charset="-127"/>
            </a:endParaRPr>
          </a:p>
          <a:p>
            <a:endParaRPr lang="en-US" altLang="ko-KR" sz="2800" b="1" dirty="0" smtClean="0">
              <a:latin typeface="Batang" pitchFamily="18" charset="-127"/>
              <a:ea typeface="Batang" pitchFamily="18" charset="-127"/>
            </a:endParaRPr>
          </a:p>
          <a:p>
            <a:endParaRPr lang="en-US" altLang="ko-KR" sz="2800" b="1" dirty="0" smtClean="0">
              <a:latin typeface="Batang" pitchFamily="18" charset="-127"/>
              <a:ea typeface="Batang" pitchFamily="18" charset="-127"/>
            </a:endParaRPr>
          </a:p>
          <a:p>
            <a:endParaRPr lang="en-US" altLang="ko-KR" sz="2800" b="1" dirty="0" smtClean="0">
              <a:latin typeface="Batang" pitchFamily="18" charset="-127"/>
              <a:ea typeface="Batang" pitchFamily="18" charset="-127"/>
            </a:endParaRPr>
          </a:p>
          <a:p>
            <a:endParaRPr lang="en-US" altLang="ko-KR" sz="2800" b="1" dirty="0" smtClean="0">
              <a:latin typeface="Batang" pitchFamily="18" charset="-127"/>
              <a:ea typeface="Batang" pitchFamily="18" charset="-127"/>
            </a:endParaRPr>
          </a:p>
          <a:p>
            <a:endParaRPr lang="en-US" altLang="ko-KR" sz="2800" b="1" dirty="0" smtClean="0">
              <a:latin typeface="Batang" pitchFamily="18" charset="-127"/>
              <a:ea typeface="Batang" pitchFamily="18" charset="-127"/>
            </a:endParaRPr>
          </a:p>
          <a:p>
            <a:endParaRPr lang="en-US" altLang="ko-KR" sz="2800" b="1" dirty="0" smtClean="0">
              <a:latin typeface="Batang" pitchFamily="18" charset="-127"/>
              <a:ea typeface="Batang" pitchFamily="18" charset="-127"/>
            </a:endParaRPr>
          </a:p>
          <a:p>
            <a:endParaRPr lang="en-US" altLang="ko-KR" sz="2800" b="1" dirty="0" smtClean="0">
              <a:latin typeface="Batang" pitchFamily="18" charset="-127"/>
              <a:ea typeface="Batang" pitchFamily="18" charset="-127"/>
            </a:endParaRPr>
          </a:p>
          <a:p>
            <a:endParaRPr lang="en-US" altLang="ko-KR" sz="2800" b="1" dirty="0" smtClean="0">
              <a:latin typeface="Batang" pitchFamily="18" charset="-127"/>
              <a:ea typeface="Batang" pitchFamily="18" charset="-127"/>
            </a:endParaRPr>
          </a:p>
          <a:p>
            <a:endParaRPr lang="en-US" altLang="ko-KR" sz="2800" b="1" dirty="0" smtClean="0">
              <a:latin typeface="Batang" pitchFamily="18" charset="-127"/>
              <a:ea typeface="Batang" pitchFamily="18" charset="-127"/>
            </a:endParaRPr>
          </a:p>
          <a:p>
            <a:endParaRPr lang="en-US" altLang="ko-KR" sz="2800" b="1" dirty="0" smtClean="0">
              <a:latin typeface="Batang" pitchFamily="18" charset="-127"/>
              <a:ea typeface="Batang" pitchFamily="18" charset="-127"/>
            </a:endParaRPr>
          </a:p>
          <a:p>
            <a:endParaRPr lang="en-US" altLang="ko-KR" sz="2800" b="1" dirty="0" smtClean="0">
              <a:latin typeface="Batang" pitchFamily="18" charset="-127"/>
              <a:ea typeface="Batang" pitchFamily="18" charset="-127"/>
            </a:endParaRPr>
          </a:p>
          <a:p>
            <a:endParaRPr lang="en-US" altLang="ko-KR" sz="2800" b="1" dirty="0" smtClean="0">
              <a:latin typeface="Batang" pitchFamily="18" charset="-127"/>
              <a:ea typeface="Batang" pitchFamily="18" charset="-127"/>
            </a:endParaRPr>
          </a:p>
          <a:p>
            <a:endParaRPr lang="en-US" altLang="ko-KR" sz="2800" b="1" dirty="0" smtClean="0">
              <a:latin typeface="Batang" pitchFamily="18" charset="-127"/>
              <a:ea typeface="Batang" pitchFamily="18" charset="-127"/>
            </a:endParaRPr>
          </a:p>
          <a:p>
            <a:endParaRPr lang="en-US" altLang="ko-KR" sz="2800" b="1" dirty="0" smtClean="0">
              <a:latin typeface="Batang" pitchFamily="18" charset="-127"/>
              <a:ea typeface="Batang" pitchFamily="18" charset="-127"/>
            </a:endParaRPr>
          </a:p>
          <a:p>
            <a:endParaRPr lang="en-US" altLang="ko-KR" sz="2800" b="1" dirty="0" smtClean="0">
              <a:latin typeface="Batang" pitchFamily="18" charset="-127"/>
              <a:ea typeface="Batang" pitchFamily="18" charset="-127"/>
            </a:endParaRPr>
          </a:p>
          <a:p>
            <a:endParaRPr lang="en-US" altLang="ko-KR" sz="2800" b="1" dirty="0" smtClean="0">
              <a:latin typeface="Batang" pitchFamily="18" charset="-127"/>
              <a:ea typeface="Batang" pitchFamily="18" charset="-127"/>
            </a:endParaRPr>
          </a:p>
          <a:p>
            <a:endParaRPr lang="en-US" altLang="ko-KR" sz="2800" b="1" dirty="0" smtClean="0">
              <a:latin typeface="Batang" pitchFamily="18" charset="-127"/>
              <a:ea typeface="Batang" pitchFamily="18" charset="-127"/>
            </a:endParaRPr>
          </a:p>
          <a:p>
            <a:endParaRPr lang="en-US" altLang="ko-KR" sz="2800" b="1" dirty="0" smtClean="0">
              <a:latin typeface="Batang" pitchFamily="18" charset="-127"/>
              <a:ea typeface="Batang" pitchFamily="18" charset="-127"/>
            </a:endParaRPr>
          </a:p>
          <a:p>
            <a:endParaRPr lang="en-US" altLang="ko-KR" sz="2800" b="1" dirty="0" smtClean="0">
              <a:latin typeface="Batang" pitchFamily="18" charset="-127"/>
              <a:ea typeface="Batang" pitchFamily="18" charset="-127"/>
            </a:endParaRPr>
          </a:p>
          <a:p>
            <a:endParaRPr lang="en-US" altLang="ko-KR" sz="2800" b="1" dirty="0" smtClean="0">
              <a:latin typeface="Batang" pitchFamily="18" charset="-127"/>
              <a:ea typeface="Batang" pitchFamily="18" charset="-127"/>
            </a:endParaRPr>
          </a:p>
          <a:p>
            <a:endParaRPr lang="en-US" altLang="ko-KR" sz="2800" b="1" dirty="0" smtClean="0">
              <a:latin typeface="Batang" pitchFamily="18" charset="-127"/>
              <a:ea typeface="Batang" pitchFamily="18" charset="-127"/>
            </a:endParaRPr>
          </a:p>
          <a:p>
            <a:endParaRPr lang="en-US" altLang="ko-KR" sz="2800" b="1" dirty="0" smtClean="0">
              <a:latin typeface="Batang" pitchFamily="18" charset="-127"/>
              <a:ea typeface="Batang" pitchFamily="18" charset="-127"/>
            </a:endParaRPr>
          </a:p>
          <a:p>
            <a:endParaRPr lang="en-US" altLang="ko-KR" sz="2800" b="1" dirty="0" smtClean="0">
              <a:latin typeface="Batang" pitchFamily="18" charset="-127"/>
              <a:ea typeface="Batang" pitchFamily="18" charset="-127"/>
            </a:endParaRPr>
          </a:p>
          <a:p>
            <a:endParaRPr lang="en-US" altLang="ko-KR" sz="2800" b="1" dirty="0" smtClean="0">
              <a:latin typeface="Batang" pitchFamily="18" charset="-127"/>
              <a:ea typeface="Batang" pitchFamily="18" charset="-127"/>
            </a:endParaRPr>
          </a:p>
          <a:p>
            <a:endParaRPr lang="en-US" altLang="ko-KR" sz="2800" b="1" dirty="0" smtClean="0">
              <a:latin typeface="Batang" pitchFamily="18" charset="-127"/>
              <a:ea typeface="Batang" pitchFamily="18" charset="-127"/>
            </a:endParaRPr>
          </a:p>
          <a:p>
            <a:endParaRPr lang="en-US" altLang="ko-KR" sz="2800" b="1" dirty="0" smtClean="0">
              <a:latin typeface="Batang" pitchFamily="18" charset="-127"/>
              <a:ea typeface="Batang" pitchFamily="18" charset="-127"/>
            </a:endParaRPr>
          </a:p>
          <a:p>
            <a:endParaRPr lang="en-US" altLang="ko-KR" sz="2800" b="1" dirty="0" smtClean="0">
              <a:latin typeface="Batang" pitchFamily="18" charset="-127"/>
              <a:ea typeface="Batang" pitchFamily="18" charset="-127"/>
            </a:endParaRPr>
          </a:p>
          <a:p>
            <a:endParaRPr lang="en-US" altLang="ko-KR" sz="2800" b="1" dirty="0" smtClean="0">
              <a:latin typeface="Batang" pitchFamily="18" charset="-127"/>
              <a:ea typeface="Batang" pitchFamily="18" charset="-127"/>
            </a:endParaRPr>
          </a:p>
          <a:p>
            <a:endParaRPr lang="en-US" altLang="ko-KR" sz="2800" b="1" dirty="0" smtClean="0">
              <a:latin typeface="Batang" pitchFamily="18" charset="-127"/>
              <a:ea typeface="Batang" pitchFamily="18" charset="-127"/>
            </a:endParaRPr>
          </a:p>
          <a:p>
            <a:endParaRPr lang="en-US" altLang="ko-KR" sz="2800" b="1" dirty="0" smtClean="0">
              <a:latin typeface="Batang" pitchFamily="18" charset="-127"/>
              <a:ea typeface="Batang" pitchFamily="18" charset="-127"/>
            </a:endParaRPr>
          </a:p>
          <a:p>
            <a:endParaRPr lang="en-US" altLang="ko-KR" sz="2800" b="1" dirty="0" smtClean="0">
              <a:latin typeface="Batang" pitchFamily="18" charset="-127"/>
              <a:ea typeface="Batang" pitchFamily="18" charset="-127"/>
            </a:endParaRPr>
          </a:p>
          <a:p>
            <a:endParaRPr lang="en-US" altLang="ko-KR" sz="2800" b="1" dirty="0" smtClean="0">
              <a:latin typeface="Batang" pitchFamily="18" charset="-127"/>
              <a:ea typeface="Batang" pitchFamily="18" charset="-127"/>
            </a:endParaRPr>
          </a:p>
          <a:p>
            <a:endParaRPr lang="en-US" altLang="ko-KR" sz="2800" b="1" dirty="0" smtClean="0">
              <a:latin typeface="Batang" pitchFamily="18" charset="-127"/>
              <a:ea typeface="Batang" pitchFamily="18" charset="-127"/>
            </a:endParaRPr>
          </a:p>
          <a:p>
            <a:endParaRPr lang="en-US" altLang="ko-KR" sz="2800" b="1" dirty="0" smtClean="0">
              <a:latin typeface="Batang" pitchFamily="18" charset="-127"/>
              <a:ea typeface="Batang" pitchFamily="18" charset="-127"/>
            </a:endParaRPr>
          </a:p>
          <a:p>
            <a:endParaRPr lang="en-US" altLang="ko-KR" sz="2100" b="1" dirty="0" smtClean="0">
              <a:latin typeface="Batang" pitchFamily="18" charset="-127"/>
              <a:ea typeface="Batang" pitchFamily="18" charset="-127"/>
            </a:endParaRPr>
          </a:p>
          <a:p>
            <a:endParaRPr lang="en-US" altLang="ko-KR" sz="2100" b="1" dirty="0" smtClean="0">
              <a:latin typeface="Batang" pitchFamily="18" charset="-127"/>
              <a:ea typeface="Batang" pitchFamily="18" charset="-127"/>
            </a:endParaRPr>
          </a:p>
          <a:p>
            <a:endParaRPr lang="en-US" altLang="ko-KR" sz="2100" b="1" dirty="0" smtClean="0">
              <a:latin typeface="Batang" pitchFamily="18" charset="-127"/>
              <a:ea typeface="Batang" pitchFamily="18" charset="-127"/>
            </a:endParaRPr>
          </a:p>
          <a:p>
            <a:endParaRPr lang="en-US" altLang="ko-KR" sz="2100" b="1" dirty="0" smtClean="0">
              <a:latin typeface="Batang" pitchFamily="18" charset="-127"/>
              <a:ea typeface="Batang" pitchFamily="18" charset="-127"/>
            </a:endParaRPr>
          </a:p>
          <a:p>
            <a:endParaRPr lang="en-US" altLang="ko-KR" sz="2100" b="1" dirty="0" smtClean="0">
              <a:latin typeface="Batang" pitchFamily="18" charset="-127"/>
              <a:ea typeface="Batang" pitchFamily="18" charset="-127"/>
            </a:endParaRPr>
          </a:p>
          <a:p>
            <a:endParaRPr lang="en-US" altLang="ko-KR" sz="2100" b="1" dirty="0" smtClean="0">
              <a:latin typeface="Batang" pitchFamily="18" charset="-127"/>
              <a:ea typeface="Batang" pitchFamily="18" charset="-127"/>
            </a:endParaRPr>
          </a:p>
          <a:p>
            <a:endParaRPr lang="en-US" altLang="ko-KR" sz="2100" b="1" dirty="0" smtClean="0">
              <a:latin typeface="Batang" pitchFamily="18" charset="-127"/>
              <a:ea typeface="Batang" pitchFamily="18" charset="-127"/>
            </a:endParaRPr>
          </a:p>
          <a:p>
            <a:r>
              <a:rPr lang="en-US" altLang="ko-KR" sz="2100" b="1" dirty="0" smtClean="0">
                <a:latin typeface="Batang" pitchFamily="18" charset="-127"/>
                <a:ea typeface="Batang" pitchFamily="18" charset="-127"/>
              </a:rPr>
              <a:t> </a:t>
            </a:r>
          </a:p>
        </p:txBody>
      </p:sp>
      <p:sp>
        <p:nvSpPr>
          <p:cNvPr id="43" name="Subtitle 2"/>
          <p:cNvSpPr txBox="1">
            <a:spLocks/>
          </p:cNvSpPr>
          <p:nvPr/>
        </p:nvSpPr>
        <p:spPr>
          <a:xfrm>
            <a:off x="179513" y="4149080"/>
            <a:ext cx="1944215" cy="357190"/>
          </a:xfrm>
          <a:prstGeom prst="rect">
            <a:avLst/>
          </a:prstGeom>
          <a:solidFill>
            <a:schemeClr val="bg2"/>
          </a:solidFill>
        </p:spPr>
        <p:txBody>
          <a:bodyPr vert="horz">
            <a:normAutofit fontScale="25000" lnSpcReduction="20000"/>
          </a:bodyPr>
          <a:lstStyle/>
          <a:p>
            <a:r>
              <a:rPr lang="en-US" altLang="ko-KR" sz="9600" b="1" dirty="0" smtClean="0">
                <a:latin typeface="Batang" pitchFamily="18" charset="-127"/>
                <a:ea typeface="Batang" pitchFamily="18" charset="-127"/>
              </a:rPr>
              <a:t>6. REVIEW</a:t>
            </a:r>
          </a:p>
          <a:p>
            <a:r>
              <a:rPr lang="en-US" altLang="ko-KR" sz="4800" b="1" dirty="0" smtClean="0">
                <a:latin typeface="Batang" pitchFamily="18" charset="-127"/>
                <a:ea typeface="Batang" pitchFamily="18" charset="-127"/>
              </a:rPr>
              <a:t>   </a:t>
            </a:r>
            <a:endParaRPr lang="en-US" altLang="ko-KR" sz="2800" b="1" dirty="0" smtClean="0">
              <a:latin typeface="Batang" pitchFamily="18" charset="-127"/>
              <a:ea typeface="Batang" pitchFamily="18" charset="-127"/>
            </a:endParaRPr>
          </a:p>
          <a:p>
            <a:endParaRPr lang="en-US" altLang="ko-KR" sz="2800" b="1" dirty="0" smtClean="0">
              <a:latin typeface="Batang" pitchFamily="18" charset="-127"/>
              <a:ea typeface="Batang" pitchFamily="18" charset="-127"/>
            </a:endParaRPr>
          </a:p>
          <a:p>
            <a:endParaRPr lang="en-US" altLang="ko-KR" sz="2800" b="1" dirty="0" smtClean="0">
              <a:latin typeface="Batang" pitchFamily="18" charset="-127"/>
              <a:ea typeface="Batang" pitchFamily="18" charset="-127"/>
            </a:endParaRPr>
          </a:p>
          <a:p>
            <a:endParaRPr lang="en-US" altLang="ko-KR" sz="2800" b="1" dirty="0" smtClean="0">
              <a:latin typeface="Batang" pitchFamily="18" charset="-127"/>
              <a:ea typeface="Batang" pitchFamily="18" charset="-127"/>
            </a:endParaRPr>
          </a:p>
          <a:p>
            <a:endParaRPr lang="en-US" altLang="ko-KR" sz="2800" b="1" dirty="0" smtClean="0">
              <a:latin typeface="Batang" pitchFamily="18" charset="-127"/>
              <a:ea typeface="Batang" pitchFamily="18" charset="-127"/>
            </a:endParaRPr>
          </a:p>
          <a:p>
            <a:endParaRPr lang="en-US" altLang="ko-KR" sz="2800" b="1" dirty="0" smtClean="0">
              <a:latin typeface="Batang" pitchFamily="18" charset="-127"/>
              <a:ea typeface="Batang" pitchFamily="18" charset="-127"/>
            </a:endParaRPr>
          </a:p>
          <a:p>
            <a:endParaRPr lang="en-US" altLang="ko-KR" sz="2800" b="1" dirty="0" smtClean="0">
              <a:latin typeface="Batang" pitchFamily="18" charset="-127"/>
              <a:ea typeface="Batang" pitchFamily="18" charset="-127"/>
            </a:endParaRPr>
          </a:p>
          <a:p>
            <a:endParaRPr lang="en-US" altLang="ko-KR" sz="2800" b="1" dirty="0" smtClean="0">
              <a:latin typeface="Batang" pitchFamily="18" charset="-127"/>
              <a:ea typeface="Batang" pitchFamily="18" charset="-127"/>
            </a:endParaRPr>
          </a:p>
          <a:p>
            <a:endParaRPr lang="en-US" altLang="ko-KR" sz="2800" b="1" dirty="0" smtClean="0">
              <a:latin typeface="Batang" pitchFamily="18" charset="-127"/>
              <a:ea typeface="Batang" pitchFamily="18" charset="-127"/>
            </a:endParaRPr>
          </a:p>
          <a:p>
            <a:endParaRPr lang="en-US" altLang="ko-KR" sz="2800" b="1" dirty="0" smtClean="0">
              <a:latin typeface="Batang" pitchFamily="18" charset="-127"/>
              <a:ea typeface="Batang" pitchFamily="18" charset="-127"/>
            </a:endParaRPr>
          </a:p>
          <a:p>
            <a:endParaRPr lang="en-US" altLang="ko-KR" sz="2800" b="1" dirty="0" smtClean="0">
              <a:latin typeface="Batang" pitchFamily="18" charset="-127"/>
              <a:ea typeface="Batang" pitchFamily="18" charset="-127"/>
            </a:endParaRPr>
          </a:p>
          <a:p>
            <a:endParaRPr lang="en-US" altLang="ko-KR" sz="2800" b="1" dirty="0" smtClean="0">
              <a:latin typeface="Batang" pitchFamily="18" charset="-127"/>
              <a:ea typeface="Batang" pitchFamily="18" charset="-127"/>
            </a:endParaRPr>
          </a:p>
          <a:p>
            <a:endParaRPr lang="en-US" altLang="ko-KR" sz="2800" b="1" dirty="0" smtClean="0">
              <a:latin typeface="Batang" pitchFamily="18" charset="-127"/>
              <a:ea typeface="Batang" pitchFamily="18" charset="-127"/>
            </a:endParaRPr>
          </a:p>
          <a:p>
            <a:endParaRPr lang="en-US" altLang="ko-KR" sz="2800" b="1" dirty="0" smtClean="0">
              <a:latin typeface="Batang" pitchFamily="18" charset="-127"/>
              <a:ea typeface="Batang" pitchFamily="18" charset="-127"/>
            </a:endParaRPr>
          </a:p>
          <a:p>
            <a:endParaRPr lang="en-US" altLang="ko-KR" sz="2800" b="1" dirty="0" smtClean="0">
              <a:latin typeface="Batang" pitchFamily="18" charset="-127"/>
              <a:ea typeface="Batang" pitchFamily="18" charset="-127"/>
            </a:endParaRPr>
          </a:p>
          <a:p>
            <a:endParaRPr lang="en-US" altLang="ko-KR" sz="2800" b="1" dirty="0" smtClean="0">
              <a:latin typeface="Batang" pitchFamily="18" charset="-127"/>
              <a:ea typeface="Batang" pitchFamily="18" charset="-127"/>
            </a:endParaRPr>
          </a:p>
          <a:p>
            <a:endParaRPr lang="en-US" altLang="ko-KR" sz="2800" b="1" dirty="0" smtClean="0">
              <a:latin typeface="Batang" pitchFamily="18" charset="-127"/>
              <a:ea typeface="Batang" pitchFamily="18" charset="-127"/>
            </a:endParaRPr>
          </a:p>
          <a:p>
            <a:endParaRPr lang="en-US" altLang="ko-KR" sz="2800" b="1" dirty="0" smtClean="0">
              <a:latin typeface="Batang" pitchFamily="18" charset="-127"/>
              <a:ea typeface="Batang" pitchFamily="18" charset="-127"/>
            </a:endParaRPr>
          </a:p>
          <a:p>
            <a:endParaRPr lang="en-US" altLang="ko-KR" sz="2800" b="1" dirty="0" smtClean="0">
              <a:latin typeface="Batang" pitchFamily="18" charset="-127"/>
              <a:ea typeface="Batang" pitchFamily="18" charset="-127"/>
            </a:endParaRPr>
          </a:p>
          <a:p>
            <a:endParaRPr lang="en-US" altLang="ko-KR" sz="2800" b="1" dirty="0" smtClean="0">
              <a:latin typeface="Batang" pitchFamily="18" charset="-127"/>
              <a:ea typeface="Batang" pitchFamily="18" charset="-127"/>
            </a:endParaRPr>
          </a:p>
          <a:p>
            <a:endParaRPr lang="en-US" altLang="ko-KR" sz="2800" b="1" dirty="0" smtClean="0">
              <a:latin typeface="Batang" pitchFamily="18" charset="-127"/>
              <a:ea typeface="Batang" pitchFamily="18" charset="-127"/>
            </a:endParaRPr>
          </a:p>
          <a:p>
            <a:endParaRPr lang="en-US" altLang="ko-KR" sz="2800" b="1" dirty="0" smtClean="0">
              <a:latin typeface="Batang" pitchFamily="18" charset="-127"/>
              <a:ea typeface="Batang" pitchFamily="18" charset="-127"/>
            </a:endParaRPr>
          </a:p>
          <a:p>
            <a:endParaRPr lang="en-US" altLang="ko-KR" sz="2800" b="1" dirty="0" smtClean="0">
              <a:latin typeface="Batang" pitchFamily="18" charset="-127"/>
              <a:ea typeface="Batang" pitchFamily="18" charset="-127"/>
            </a:endParaRPr>
          </a:p>
          <a:p>
            <a:endParaRPr lang="en-US" altLang="ko-KR" sz="2800" b="1" dirty="0" smtClean="0">
              <a:latin typeface="Batang" pitchFamily="18" charset="-127"/>
              <a:ea typeface="Batang" pitchFamily="18" charset="-127"/>
            </a:endParaRPr>
          </a:p>
          <a:p>
            <a:endParaRPr lang="en-US" altLang="ko-KR" sz="2800" b="1" dirty="0" smtClean="0">
              <a:latin typeface="Batang" pitchFamily="18" charset="-127"/>
              <a:ea typeface="Batang" pitchFamily="18" charset="-127"/>
            </a:endParaRPr>
          </a:p>
          <a:p>
            <a:endParaRPr lang="en-US" altLang="ko-KR" sz="2800" b="1" dirty="0" smtClean="0">
              <a:latin typeface="Batang" pitchFamily="18" charset="-127"/>
              <a:ea typeface="Batang" pitchFamily="18" charset="-127"/>
            </a:endParaRPr>
          </a:p>
          <a:p>
            <a:endParaRPr lang="en-US" altLang="ko-KR" sz="2800" b="1" dirty="0" smtClean="0">
              <a:latin typeface="Batang" pitchFamily="18" charset="-127"/>
              <a:ea typeface="Batang" pitchFamily="18" charset="-127"/>
            </a:endParaRPr>
          </a:p>
          <a:p>
            <a:endParaRPr lang="en-US" altLang="ko-KR" sz="2800" b="1" dirty="0" smtClean="0">
              <a:latin typeface="Batang" pitchFamily="18" charset="-127"/>
              <a:ea typeface="Batang" pitchFamily="18" charset="-127"/>
            </a:endParaRPr>
          </a:p>
          <a:p>
            <a:endParaRPr lang="en-US" altLang="ko-KR" sz="2800" b="1" dirty="0" smtClean="0">
              <a:latin typeface="Batang" pitchFamily="18" charset="-127"/>
              <a:ea typeface="Batang" pitchFamily="18" charset="-127"/>
            </a:endParaRPr>
          </a:p>
          <a:p>
            <a:endParaRPr lang="en-US" altLang="ko-KR" sz="2800" b="1" dirty="0" smtClean="0">
              <a:latin typeface="Batang" pitchFamily="18" charset="-127"/>
              <a:ea typeface="Batang" pitchFamily="18" charset="-127"/>
            </a:endParaRPr>
          </a:p>
          <a:p>
            <a:endParaRPr lang="en-US" altLang="ko-KR" sz="2800" b="1" dirty="0" smtClean="0">
              <a:latin typeface="Batang" pitchFamily="18" charset="-127"/>
              <a:ea typeface="Batang" pitchFamily="18" charset="-127"/>
            </a:endParaRPr>
          </a:p>
          <a:p>
            <a:endParaRPr lang="en-US" altLang="ko-KR" sz="2800" b="1" dirty="0" smtClean="0">
              <a:latin typeface="Batang" pitchFamily="18" charset="-127"/>
              <a:ea typeface="Batang" pitchFamily="18" charset="-127"/>
            </a:endParaRPr>
          </a:p>
          <a:p>
            <a:endParaRPr lang="en-US" altLang="ko-KR" sz="2800" b="1" dirty="0" smtClean="0">
              <a:latin typeface="Batang" pitchFamily="18" charset="-127"/>
              <a:ea typeface="Batang" pitchFamily="18" charset="-127"/>
            </a:endParaRPr>
          </a:p>
          <a:p>
            <a:endParaRPr lang="en-US" altLang="ko-KR" sz="2800" b="1" dirty="0" smtClean="0">
              <a:latin typeface="Batang" pitchFamily="18" charset="-127"/>
              <a:ea typeface="Batang" pitchFamily="18" charset="-127"/>
            </a:endParaRPr>
          </a:p>
          <a:p>
            <a:endParaRPr lang="en-US" altLang="ko-KR" sz="2800" b="1" dirty="0" smtClean="0">
              <a:latin typeface="Batang" pitchFamily="18" charset="-127"/>
              <a:ea typeface="Batang" pitchFamily="18" charset="-127"/>
            </a:endParaRPr>
          </a:p>
          <a:p>
            <a:endParaRPr lang="en-US" altLang="ko-KR" sz="2800" b="1" dirty="0" smtClean="0">
              <a:latin typeface="Batang" pitchFamily="18" charset="-127"/>
              <a:ea typeface="Batang" pitchFamily="18" charset="-127"/>
            </a:endParaRPr>
          </a:p>
          <a:p>
            <a:endParaRPr lang="en-US" altLang="ko-KR" sz="2800" b="1" dirty="0" smtClean="0">
              <a:latin typeface="Batang" pitchFamily="18" charset="-127"/>
              <a:ea typeface="Batang" pitchFamily="18" charset="-127"/>
            </a:endParaRPr>
          </a:p>
          <a:p>
            <a:endParaRPr lang="en-US" altLang="ko-KR" sz="2800" b="1" dirty="0" smtClean="0">
              <a:latin typeface="Batang" pitchFamily="18" charset="-127"/>
              <a:ea typeface="Batang" pitchFamily="18" charset="-127"/>
            </a:endParaRPr>
          </a:p>
          <a:p>
            <a:endParaRPr lang="en-US" altLang="ko-KR" sz="2800" b="1" dirty="0" smtClean="0">
              <a:latin typeface="Batang" pitchFamily="18" charset="-127"/>
              <a:ea typeface="Batang" pitchFamily="18" charset="-127"/>
            </a:endParaRPr>
          </a:p>
          <a:p>
            <a:endParaRPr lang="en-US" altLang="ko-KR" sz="2800" b="1" dirty="0" smtClean="0">
              <a:latin typeface="Batang" pitchFamily="18" charset="-127"/>
              <a:ea typeface="Batang" pitchFamily="18" charset="-127"/>
            </a:endParaRPr>
          </a:p>
          <a:p>
            <a:endParaRPr lang="en-US" altLang="ko-KR" sz="2800" b="1" dirty="0" smtClean="0">
              <a:latin typeface="Batang" pitchFamily="18" charset="-127"/>
              <a:ea typeface="Batang" pitchFamily="18" charset="-127"/>
            </a:endParaRPr>
          </a:p>
          <a:p>
            <a:endParaRPr lang="en-US" altLang="ko-KR" sz="2800" b="1" dirty="0" smtClean="0">
              <a:latin typeface="Batang" pitchFamily="18" charset="-127"/>
              <a:ea typeface="Batang" pitchFamily="18" charset="-127"/>
            </a:endParaRPr>
          </a:p>
          <a:p>
            <a:endParaRPr lang="en-US" altLang="ko-KR" sz="2100" b="1" dirty="0" smtClean="0">
              <a:latin typeface="Batang" pitchFamily="18" charset="-127"/>
              <a:ea typeface="Batang" pitchFamily="18" charset="-127"/>
            </a:endParaRPr>
          </a:p>
          <a:p>
            <a:endParaRPr lang="en-US" altLang="ko-KR" sz="2100" b="1" dirty="0" smtClean="0">
              <a:latin typeface="Batang" pitchFamily="18" charset="-127"/>
              <a:ea typeface="Batang" pitchFamily="18" charset="-127"/>
            </a:endParaRPr>
          </a:p>
          <a:p>
            <a:endParaRPr lang="en-US" altLang="ko-KR" sz="2100" b="1" dirty="0" smtClean="0">
              <a:latin typeface="Batang" pitchFamily="18" charset="-127"/>
              <a:ea typeface="Batang" pitchFamily="18" charset="-127"/>
            </a:endParaRPr>
          </a:p>
          <a:p>
            <a:endParaRPr lang="en-US" altLang="ko-KR" sz="2100" b="1" dirty="0" smtClean="0">
              <a:latin typeface="Batang" pitchFamily="18" charset="-127"/>
              <a:ea typeface="Batang" pitchFamily="18" charset="-127"/>
            </a:endParaRPr>
          </a:p>
          <a:p>
            <a:endParaRPr lang="en-US" altLang="ko-KR" sz="2100" b="1" dirty="0" smtClean="0">
              <a:latin typeface="Batang" pitchFamily="18" charset="-127"/>
              <a:ea typeface="Batang" pitchFamily="18" charset="-127"/>
            </a:endParaRPr>
          </a:p>
          <a:p>
            <a:endParaRPr lang="en-US" altLang="ko-KR" sz="2100" b="1" dirty="0" smtClean="0">
              <a:latin typeface="Batang" pitchFamily="18" charset="-127"/>
              <a:ea typeface="Batang" pitchFamily="18" charset="-127"/>
            </a:endParaRPr>
          </a:p>
          <a:p>
            <a:endParaRPr lang="en-US" altLang="ko-KR" sz="2100" b="1" dirty="0" smtClean="0">
              <a:latin typeface="Batang" pitchFamily="18" charset="-127"/>
              <a:ea typeface="Batang" pitchFamily="18" charset="-127"/>
            </a:endParaRPr>
          </a:p>
          <a:p>
            <a:r>
              <a:rPr lang="en-US" altLang="ko-KR" sz="2100" b="1" dirty="0" smtClean="0">
                <a:latin typeface="Batang" pitchFamily="18" charset="-127"/>
                <a:ea typeface="Batang" pitchFamily="18" charset="-127"/>
              </a:rPr>
              <a:t> </a:t>
            </a:r>
          </a:p>
        </p:txBody>
      </p:sp>
      <p:sp>
        <p:nvSpPr>
          <p:cNvPr id="59" name="Rectangle 58"/>
          <p:cNvSpPr/>
          <p:nvPr/>
        </p:nvSpPr>
        <p:spPr>
          <a:xfrm>
            <a:off x="0" y="1533991"/>
            <a:ext cx="571504" cy="21431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900" b="1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봉투</a:t>
            </a:r>
            <a:endParaRPr lang="en-US" sz="900" b="1" dirty="0">
              <a:solidFill>
                <a:schemeClr val="tx1"/>
              </a:solidFill>
              <a:latin typeface="Batang" pitchFamily="18" charset="-127"/>
              <a:ea typeface="Batang" pitchFamily="18" charset="-127"/>
            </a:endParaRPr>
          </a:p>
        </p:txBody>
      </p:sp>
      <p:sp>
        <p:nvSpPr>
          <p:cNvPr id="54" name="Rectangle 53"/>
          <p:cNvSpPr/>
          <p:nvPr/>
        </p:nvSpPr>
        <p:spPr>
          <a:xfrm>
            <a:off x="714380" y="1531711"/>
            <a:ext cx="632109" cy="21431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900" b="1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레이블</a:t>
            </a:r>
            <a:endParaRPr lang="en-US" sz="900" b="1" dirty="0">
              <a:solidFill>
                <a:schemeClr val="tx1"/>
              </a:solidFill>
              <a:latin typeface="Batang" pitchFamily="18" charset="-127"/>
              <a:ea typeface="Batang" pitchFamily="18" charset="-127"/>
            </a:endParaRPr>
          </a:p>
        </p:txBody>
      </p:sp>
      <p:sp>
        <p:nvSpPr>
          <p:cNvPr id="55" name="Rectangle 54"/>
          <p:cNvSpPr/>
          <p:nvPr/>
        </p:nvSpPr>
        <p:spPr>
          <a:xfrm>
            <a:off x="6876256" y="3046159"/>
            <a:ext cx="1262333" cy="21431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900" b="1" dirty="0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결과 미리보기</a:t>
            </a:r>
            <a:endParaRPr lang="en-US" sz="900" b="1" dirty="0">
              <a:solidFill>
                <a:schemeClr val="tx1"/>
              </a:solidFill>
              <a:latin typeface="Batang" pitchFamily="18" charset="-127"/>
              <a:ea typeface="Batang" pitchFamily="18" charset="-127"/>
            </a:endParaRPr>
          </a:p>
        </p:txBody>
      </p:sp>
      <p:sp>
        <p:nvSpPr>
          <p:cNvPr id="60" name="Rectangle 59"/>
          <p:cNvSpPr/>
          <p:nvPr/>
        </p:nvSpPr>
        <p:spPr>
          <a:xfrm>
            <a:off x="251520" y="2060848"/>
            <a:ext cx="463430" cy="576064"/>
          </a:xfrm>
          <a:prstGeom prst="rect">
            <a:avLst/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b="1" dirty="0">
              <a:solidFill>
                <a:schemeClr val="tx1"/>
              </a:solidFill>
              <a:latin typeface="Batang" pitchFamily="18" charset="-127"/>
              <a:ea typeface="Batang" pitchFamily="18" charset="-127"/>
            </a:endParaRPr>
          </a:p>
        </p:txBody>
      </p:sp>
      <p:sp>
        <p:nvSpPr>
          <p:cNvPr id="62" name="Rectangle 61"/>
          <p:cNvSpPr/>
          <p:nvPr/>
        </p:nvSpPr>
        <p:spPr>
          <a:xfrm>
            <a:off x="755575" y="2060847"/>
            <a:ext cx="387433" cy="613871"/>
          </a:xfrm>
          <a:prstGeom prst="rect">
            <a:avLst/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b="1" dirty="0">
              <a:solidFill>
                <a:schemeClr val="tx1"/>
              </a:solidFill>
              <a:latin typeface="Batang" pitchFamily="18" charset="-127"/>
              <a:ea typeface="Batang" pitchFamily="18" charset="-127"/>
            </a:endParaRPr>
          </a:p>
        </p:txBody>
      </p:sp>
      <p:sp>
        <p:nvSpPr>
          <p:cNvPr id="63" name="Rectangle 62"/>
          <p:cNvSpPr/>
          <p:nvPr/>
        </p:nvSpPr>
        <p:spPr>
          <a:xfrm>
            <a:off x="1763688" y="2996952"/>
            <a:ext cx="1271282" cy="21431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900" b="1" dirty="0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편지병합 스타트</a:t>
            </a:r>
            <a:endParaRPr lang="en-US" sz="900" b="1" dirty="0">
              <a:solidFill>
                <a:schemeClr val="tx1"/>
              </a:solidFill>
              <a:latin typeface="Batang" pitchFamily="18" charset="-127"/>
              <a:ea typeface="Batang" pitchFamily="18" charset="-127"/>
            </a:endParaRPr>
          </a:p>
        </p:txBody>
      </p:sp>
      <p:sp>
        <p:nvSpPr>
          <p:cNvPr id="64" name="Rectangle 63"/>
          <p:cNvSpPr/>
          <p:nvPr/>
        </p:nvSpPr>
        <p:spPr>
          <a:xfrm>
            <a:off x="467544" y="3046159"/>
            <a:ext cx="857256" cy="21431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900" b="1" dirty="0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만들기</a:t>
            </a:r>
            <a:endParaRPr lang="en-US" sz="900" b="1" dirty="0">
              <a:solidFill>
                <a:schemeClr val="tx1"/>
              </a:solidFill>
              <a:latin typeface="Batang" pitchFamily="18" charset="-127"/>
              <a:ea typeface="Batang" pitchFamily="18" charset="-127"/>
            </a:endParaRPr>
          </a:p>
        </p:txBody>
      </p:sp>
      <p:sp>
        <p:nvSpPr>
          <p:cNvPr id="65" name="Rectangle 64"/>
          <p:cNvSpPr/>
          <p:nvPr/>
        </p:nvSpPr>
        <p:spPr>
          <a:xfrm>
            <a:off x="1619672" y="2758127"/>
            <a:ext cx="1080120" cy="166817"/>
          </a:xfrm>
          <a:prstGeom prst="rect">
            <a:avLst/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b="1" dirty="0">
              <a:solidFill>
                <a:schemeClr val="tx1"/>
              </a:solidFill>
              <a:latin typeface="Batang" pitchFamily="18" charset="-127"/>
              <a:ea typeface="Batang" pitchFamily="18" charset="-127"/>
            </a:endParaRPr>
          </a:p>
        </p:txBody>
      </p:sp>
      <p:sp>
        <p:nvSpPr>
          <p:cNvPr id="66" name="Rectangle 65"/>
          <p:cNvSpPr/>
          <p:nvPr/>
        </p:nvSpPr>
        <p:spPr>
          <a:xfrm>
            <a:off x="4283968" y="3046159"/>
            <a:ext cx="1262333" cy="21431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900" b="1" dirty="0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필드쓰기와 삽입</a:t>
            </a:r>
            <a:endParaRPr lang="en-US" sz="900" b="1" dirty="0">
              <a:solidFill>
                <a:schemeClr val="tx1"/>
              </a:solidFill>
              <a:latin typeface="Batang" pitchFamily="18" charset="-127"/>
              <a:ea typeface="Batang" pitchFamily="18" charset="-127"/>
            </a:endParaRPr>
          </a:p>
        </p:txBody>
      </p:sp>
      <p:cxnSp>
        <p:nvCxnSpPr>
          <p:cNvPr id="69" name="Straight Arrow Connector 68"/>
          <p:cNvCxnSpPr/>
          <p:nvPr/>
        </p:nvCxnSpPr>
        <p:spPr>
          <a:xfrm>
            <a:off x="107504" y="1750015"/>
            <a:ext cx="72008" cy="285977"/>
          </a:xfrm>
          <a:prstGeom prst="straightConnector1">
            <a:avLst/>
          </a:prstGeom>
          <a:ln w="127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Arrow Connector 70"/>
          <p:cNvCxnSpPr/>
          <p:nvPr/>
        </p:nvCxnSpPr>
        <p:spPr>
          <a:xfrm rot="5400000">
            <a:off x="865948" y="1855667"/>
            <a:ext cx="357190" cy="1871"/>
          </a:xfrm>
          <a:prstGeom prst="straightConnector1">
            <a:avLst/>
          </a:prstGeom>
          <a:ln w="127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Rectangle 33"/>
          <p:cNvSpPr/>
          <p:nvPr/>
        </p:nvSpPr>
        <p:spPr>
          <a:xfrm>
            <a:off x="251520" y="2758126"/>
            <a:ext cx="864096" cy="166817"/>
          </a:xfrm>
          <a:prstGeom prst="rect">
            <a:avLst/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b="1" dirty="0">
              <a:solidFill>
                <a:schemeClr val="tx1"/>
              </a:solidFill>
              <a:latin typeface="Batang" pitchFamily="18" charset="-127"/>
              <a:ea typeface="Batang" pitchFamily="18" charset="-127"/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4139952" y="2758127"/>
            <a:ext cx="1143008" cy="142876"/>
          </a:xfrm>
          <a:prstGeom prst="rect">
            <a:avLst/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b="1" dirty="0">
              <a:solidFill>
                <a:schemeClr val="tx1"/>
              </a:solidFill>
              <a:latin typeface="Batang" pitchFamily="18" charset="-127"/>
              <a:ea typeface="Batang" pitchFamily="18" charset="-127"/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6876256" y="2758127"/>
            <a:ext cx="1088056" cy="144016"/>
          </a:xfrm>
          <a:prstGeom prst="rect">
            <a:avLst/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b="1" dirty="0">
              <a:solidFill>
                <a:schemeClr val="tx1"/>
              </a:solidFill>
              <a:latin typeface="Batang" pitchFamily="18" charset="-127"/>
              <a:ea typeface="Batang" pitchFamily="18" charset="-127"/>
            </a:endParaRPr>
          </a:p>
        </p:txBody>
      </p:sp>
      <p:sp>
        <p:nvSpPr>
          <p:cNvPr id="96" name="Rectangle 95"/>
          <p:cNvSpPr/>
          <p:nvPr/>
        </p:nvSpPr>
        <p:spPr>
          <a:xfrm>
            <a:off x="1357322" y="1531711"/>
            <a:ext cx="1071570" cy="21431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900" b="1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편지병합 </a:t>
            </a:r>
            <a:r>
              <a:rPr lang="ko-KR" altLang="en-US" sz="900" b="1" dirty="0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스타트</a:t>
            </a:r>
            <a:endParaRPr lang="en-US" sz="900" b="1" dirty="0">
              <a:solidFill>
                <a:schemeClr val="tx1"/>
              </a:solidFill>
              <a:latin typeface="Batang" pitchFamily="18" charset="-127"/>
              <a:ea typeface="Batang" pitchFamily="18" charset="-127"/>
            </a:endParaRPr>
          </a:p>
        </p:txBody>
      </p:sp>
      <p:cxnSp>
        <p:nvCxnSpPr>
          <p:cNvPr id="97" name="Straight Arrow Connector 96"/>
          <p:cNvCxnSpPr/>
          <p:nvPr/>
        </p:nvCxnSpPr>
        <p:spPr>
          <a:xfrm rot="5400000">
            <a:off x="1464479" y="1924622"/>
            <a:ext cx="571506" cy="214312"/>
          </a:xfrm>
          <a:prstGeom prst="straightConnector1">
            <a:avLst/>
          </a:prstGeom>
          <a:ln w="127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0" name="Rectangle 99"/>
          <p:cNvSpPr/>
          <p:nvPr/>
        </p:nvSpPr>
        <p:spPr>
          <a:xfrm>
            <a:off x="2699792" y="1461983"/>
            <a:ext cx="1056968" cy="21431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900" b="1" dirty="0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받는 사람선택</a:t>
            </a:r>
            <a:endParaRPr lang="en-US" sz="900" b="1" dirty="0">
              <a:solidFill>
                <a:schemeClr val="tx1"/>
              </a:solidFill>
              <a:latin typeface="Batang" pitchFamily="18" charset="-127"/>
              <a:ea typeface="Batang" pitchFamily="18" charset="-127"/>
            </a:endParaRPr>
          </a:p>
        </p:txBody>
      </p:sp>
      <p:cxnSp>
        <p:nvCxnSpPr>
          <p:cNvPr id="101" name="Straight Arrow Connector 100"/>
          <p:cNvCxnSpPr/>
          <p:nvPr/>
        </p:nvCxnSpPr>
        <p:spPr>
          <a:xfrm flipH="1">
            <a:off x="2267744" y="1678007"/>
            <a:ext cx="504056" cy="504056"/>
          </a:xfrm>
          <a:prstGeom prst="straightConnector1">
            <a:avLst/>
          </a:prstGeom>
          <a:ln w="127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itle 1"/>
          <p:cNvSpPr txBox="1">
            <a:spLocks/>
          </p:cNvSpPr>
          <p:nvPr/>
        </p:nvSpPr>
        <p:spPr>
          <a:xfrm>
            <a:off x="1750199" y="0"/>
            <a:ext cx="5643603" cy="584200"/>
          </a:xfrm>
          <a:prstGeom prst="rect">
            <a:avLst/>
          </a:prstGeom>
        </p:spPr>
        <p:txBody>
          <a:bodyPr vert="horz" anchor="ctr">
            <a:noAutofit/>
          </a:bodyPr>
          <a:lstStyle/>
          <a:p>
            <a:pPr algn="ctr"/>
            <a:r>
              <a:rPr lang="ko-KR" altLang="en-US" sz="3600" b="1" dirty="0" smtClean="0">
                <a:solidFill>
                  <a:srgbClr val="FF0000"/>
                </a:solidFill>
                <a:latin typeface="Batang" pitchFamily="18" charset="-127"/>
                <a:ea typeface="Batang" pitchFamily="18" charset="-127"/>
              </a:rPr>
              <a:t>워드 화면구성</a:t>
            </a:r>
            <a:endParaRPr lang="en-US" sz="3600" b="1" dirty="0">
              <a:solidFill>
                <a:srgbClr val="FF0000"/>
              </a:solidFill>
              <a:latin typeface="Batang" pitchFamily="18" charset="-127"/>
              <a:ea typeface="Batang" pitchFamily="18" charset="-127"/>
            </a:endParaRPr>
          </a:p>
        </p:txBody>
      </p:sp>
      <p:pic>
        <p:nvPicPr>
          <p:cNvPr id="72" name="Picture 71" descr="REVIEW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5157192"/>
            <a:ext cx="9144000" cy="782595"/>
          </a:xfrm>
          <a:prstGeom prst="rect">
            <a:avLst/>
          </a:prstGeom>
        </p:spPr>
      </p:pic>
      <p:sp>
        <p:nvSpPr>
          <p:cNvPr id="73" name="Rectangle 72"/>
          <p:cNvSpPr/>
          <p:nvPr/>
        </p:nvSpPr>
        <p:spPr>
          <a:xfrm>
            <a:off x="3059832" y="6021288"/>
            <a:ext cx="1000132" cy="21431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900" b="1" dirty="0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메모</a:t>
            </a:r>
            <a:endParaRPr lang="en-US" sz="900" b="1" dirty="0">
              <a:solidFill>
                <a:schemeClr val="tx1"/>
              </a:solidFill>
              <a:latin typeface="Batang" pitchFamily="18" charset="-127"/>
              <a:ea typeface="Batang" pitchFamily="18" charset="-127"/>
            </a:endParaRPr>
          </a:p>
        </p:txBody>
      </p:sp>
      <p:sp>
        <p:nvSpPr>
          <p:cNvPr id="74" name="Rectangle 73"/>
          <p:cNvSpPr/>
          <p:nvPr/>
        </p:nvSpPr>
        <p:spPr>
          <a:xfrm>
            <a:off x="2483768" y="4797152"/>
            <a:ext cx="714380" cy="21431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900" b="1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새메모</a:t>
            </a:r>
            <a:endParaRPr lang="en-US" sz="900" b="1" dirty="0">
              <a:solidFill>
                <a:schemeClr val="tx1"/>
              </a:solidFill>
              <a:latin typeface="Batang" pitchFamily="18" charset="-127"/>
              <a:ea typeface="Batang" pitchFamily="18" charset="-127"/>
            </a:endParaRPr>
          </a:p>
        </p:txBody>
      </p:sp>
      <p:sp>
        <p:nvSpPr>
          <p:cNvPr id="75" name="Rectangle 74"/>
          <p:cNvSpPr/>
          <p:nvPr/>
        </p:nvSpPr>
        <p:spPr>
          <a:xfrm>
            <a:off x="7596336" y="6021288"/>
            <a:ext cx="500067" cy="21431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900" b="1" dirty="0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비교</a:t>
            </a:r>
            <a:endParaRPr lang="en-US" sz="900" b="1" dirty="0">
              <a:solidFill>
                <a:schemeClr val="tx1"/>
              </a:solidFill>
              <a:latin typeface="Batang" pitchFamily="18" charset="-127"/>
              <a:ea typeface="Batang" pitchFamily="18" charset="-127"/>
            </a:endParaRPr>
          </a:p>
        </p:txBody>
      </p:sp>
      <p:sp>
        <p:nvSpPr>
          <p:cNvPr id="76" name="Rectangle 75"/>
          <p:cNvSpPr/>
          <p:nvPr/>
        </p:nvSpPr>
        <p:spPr>
          <a:xfrm>
            <a:off x="611560" y="6021288"/>
            <a:ext cx="1000132" cy="21431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900" b="1" dirty="0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언어교정</a:t>
            </a:r>
            <a:endParaRPr lang="en-US" sz="900" b="1" dirty="0">
              <a:solidFill>
                <a:schemeClr val="tx1"/>
              </a:solidFill>
              <a:latin typeface="Batang" pitchFamily="18" charset="-127"/>
              <a:ea typeface="Batang" pitchFamily="18" charset="-127"/>
            </a:endParaRPr>
          </a:p>
        </p:txBody>
      </p:sp>
      <p:sp>
        <p:nvSpPr>
          <p:cNvPr id="77" name="Rectangle 76"/>
          <p:cNvSpPr/>
          <p:nvPr/>
        </p:nvSpPr>
        <p:spPr>
          <a:xfrm>
            <a:off x="0" y="4867451"/>
            <a:ext cx="1285852" cy="14287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900" b="1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맞춤법 및 문법검사</a:t>
            </a:r>
            <a:endParaRPr lang="en-US" sz="900" b="1" dirty="0">
              <a:solidFill>
                <a:schemeClr val="tx1"/>
              </a:solidFill>
              <a:latin typeface="Batang" pitchFamily="18" charset="-127"/>
              <a:ea typeface="Batang" pitchFamily="18" charset="-127"/>
            </a:endParaRPr>
          </a:p>
        </p:txBody>
      </p:sp>
      <p:sp>
        <p:nvSpPr>
          <p:cNvPr id="80" name="Rectangle 79"/>
          <p:cNvSpPr/>
          <p:nvPr/>
        </p:nvSpPr>
        <p:spPr>
          <a:xfrm>
            <a:off x="6372200" y="6021288"/>
            <a:ext cx="1000132" cy="21431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900" b="1" dirty="0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변경내용</a:t>
            </a:r>
            <a:endParaRPr lang="en-US" sz="900" b="1" dirty="0">
              <a:solidFill>
                <a:schemeClr val="tx1"/>
              </a:solidFill>
              <a:latin typeface="Batang" pitchFamily="18" charset="-127"/>
              <a:ea typeface="Batang" pitchFamily="18" charset="-127"/>
            </a:endParaRPr>
          </a:p>
        </p:txBody>
      </p:sp>
      <p:sp>
        <p:nvSpPr>
          <p:cNvPr id="83" name="Rectangle 82"/>
          <p:cNvSpPr/>
          <p:nvPr/>
        </p:nvSpPr>
        <p:spPr>
          <a:xfrm>
            <a:off x="5004048" y="5949280"/>
            <a:ext cx="571504" cy="21431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900" b="1" dirty="0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추적</a:t>
            </a:r>
            <a:endParaRPr lang="en-US" sz="900" b="1" dirty="0">
              <a:solidFill>
                <a:schemeClr val="tx1"/>
              </a:solidFill>
              <a:latin typeface="Batang" pitchFamily="18" charset="-127"/>
              <a:ea typeface="Batang" pitchFamily="18" charset="-127"/>
            </a:endParaRPr>
          </a:p>
        </p:txBody>
      </p:sp>
      <p:cxnSp>
        <p:nvCxnSpPr>
          <p:cNvPr id="84" name="Straight Arrow Connector 83"/>
          <p:cNvCxnSpPr/>
          <p:nvPr/>
        </p:nvCxnSpPr>
        <p:spPr>
          <a:xfrm flipH="1">
            <a:off x="323528" y="5010326"/>
            <a:ext cx="247942" cy="506908"/>
          </a:xfrm>
          <a:prstGeom prst="straightConnector1">
            <a:avLst/>
          </a:prstGeom>
          <a:ln w="127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Straight Arrow Connector 84"/>
          <p:cNvCxnSpPr/>
          <p:nvPr/>
        </p:nvCxnSpPr>
        <p:spPr>
          <a:xfrm>
            <a:off x="4139952" y="5013176"/>
            <a:ext cx="144016" cy="354340"/>
          </a:xfrm>
          <a:prstGeom prst="straightConnector1">
            <a:avLst/>
          </a:prstGeom>
          <a:ln w="127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Straight Arrow Connector 85"/>
          <p:cNvCxnSpPr/>
          <p:nvPr/>
        </p:nvCxnSpPr>
        <p:spPr>
          <a:xfrm rot="5400000">
            <a:off x="2629718" y="5155258"/>
            <a:ext cx="285752" cy="1588"/>
          </a:xfrm>
          <a:prstGeom prst="straightConnector1">
            <a:avLst/>
          </a:prstGeom>
          <a:ln w="127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7" name="Rectangle 86"/>
          <p:cNvSpPr/>
          <p:nvPr/>
        </p:nvSpPr>
        <p:spPr>
          <a:xfrm>
            <a:off x="3923928" y="4797152"/>
            <a:ext cx="1000132" cy="21431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900" b="1" dirty="0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변경내용추적</a:t>
            </a:r>
            <a:endParaRPr lang="en-US" sz="900" b="1" dirty="0">
              <a:solidFill>
                <a:schemeClr val="tx1"/>
              </a:solidFill>
              <a:latin typeface="Batang" pitchFamily="18" charset="-127"/>
              <a:ea typeface="Batang" pitchFamily="18" charset="-127"/>
            </a:endParaRPr>
          </a:p>
        </p:txBody>
      </p:sp>
      <p:sp>
        <p:nvSpPr>
          <p:cNvPr id="90" name="Rectangle 89"/>
          <p:cNvSpPr/>
          <p:nvPr/>
        </p:nvSpPr>
        <p:spPr>
          <a:xfrm>
            <a:off x="6228184" y="4797152"/>
            <a:ext cx="428628" cy="21431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900" b="1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적용</a:t>
            </a:r>
            <a:endParaRPr lang="en-US" sz="900" b="1" dirty="0">
              <a:solidFill>
                <a:schemeClr val="tx1"/>
              </a:solidFill>
              <a:latin typeface="Batang" pitchFamily="18" charset="-127"/>
              <a:ea typeface="Batang" pitchFamily="18" charset="-127"/>
            </a:endParaRPr>
          </a:p>
        </p:txBody>
      </p:sp>
      <p:cxnSp>
        <p:nvCxnSpPr>
          <p:cNvPr id="91" name="Straight Arrow Connector 90"/>
          <p:cNvCxnSpPr>
            <a:stCxn id="90" idx="2"/>
          </p:cNvCxnSpPr>
          <p:nvPr/>
        </p:nvCxnSpPr>
        <p:spPr>
          <a:xfrm rot="5400000">
            <a:off x="6263903" y="5190062"/>
            <a:ext cx="357190" cy="1588"/>
          </a:xfrm>
          <a:prstGeom prst="straightConnector1">
            <a:avLst/>
          </a:prstGeom>
          <a:ln w="127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4" name="Rectangle 93"/>
          <p:cNvSpPr/>
          <p:nvPr/>
        </p:nvSpPr>
        <p:spPr>
          <a:xfrm>
            <a:off x="8316416" y="6021288"/>
            <a:ext cx="500067" cy="21431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900" b="1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보호</a:t>
            </a:r>
            <a:endParaRPr lang="en-US" sz="900" b="1" dirty="0">
              <a:solidFill>
                <a:schemeClr val="tx1"/>
              </a:solidFill>
              <a:latin typeface="Batang" pitchFamily="18" charset="-127"/>
              <a:ea typeface="Batang" pitchFamily="18" charset="-127"/>
            </a:endParaRPr>
          </a:p>
        </p:txBody>
      </p:sp>
      <p:sp>
        <p:nvSpPr>
          <p:cNvPr id="95" name="Rectangle 94"/>
          <p:cNvSpPr/>
          <p:nvPr/>
        </p:nvSpPr>
        <p:spPr>
          <a:xfrm>
            <a:off x="8028384" y="4869160"/>
            <a:ext cx="714380" cy="21431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900" b="1" dirty="0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편집제한</a:t>
            </a:r>
            <a:endParaRPr lang="en-US" sz="900" b="1" dirty="0">
              <a:solidFill>
                <a:schemeClr val="tx1"/>
              </a:solidFill>
              <a:latin typeface="Batang" pitchFamily="18" charset="-127"/>
              <a:ea typeface="Batang" pitchFamily="18" charset="-127"/>
            </a:endParaRPr>
          </a:p>
        </p:txBody>
      </p:sp>
      <p:cxnSp>
        <p:nvCxnSpPr>
          <p:cNvPr id="98" name="Straight Arrow Connector 97"/>
          <p:cNvCxnSpPr/>
          <p:nvPr/>
        </p:nvCxnSpPr>
        <p:spPr>
          <a:xfrm rot="16200000" flipH="1">
            <a:off x="8208466" y="5193135"/>
            <a:ext cx="285752" cy="69851"/>
          </a:xfrm>
          <a:prstGeom prst="straightConnector1">
            <a:avLst/>
          </a:prstGeom>
          <a:ln w="127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23"/>
          <p:cNvSpPr>
            <a:spLocks noGrp="1"/>
          </p:cNvSpPr>
          <p:nvPr>
            <p:ph type="sldNum" sz="quarter" idx="4294967295"/>
          </p:nvPr>
        </p:nvSpPr>
        <p:spPr>
          <a:xfrm>
            <a:off x="8072463" y="6336792"/>
            <a:ext cx="714380" cy="521208"/>
          </a:xfrm>
          <a:prstGeom prst="rect">
            <a:avLst/>
          </a:prstGeom>
        </p:spPr>
        <p:txBody>
          <a:bodyPr/>
          <a:lstStyle/>
          <a:p>
            <a:fld id="{88056306-C977-46C9-B034-E4563BAAEACE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8" name="Subtitle 2"/>
          <p:cNvSpPr txBox="1">
            <a:spLocks/>
          </p:cNvSpPr>
          <p:nvPr/>
        </p:nvSpPr>
        <p:spPr>
          <a:xfrm>
            <a:off x="179512" y="1124744"/>
            <a:ext cx="1621413" cy="357190"/>
          </a:xfrm>
          <a:prstGeom prst="rect">
            <a:avLst/>
          </a:prstGeom>
          <a:solidFill>
            <a:schemeClr val="bg2"/>
          </a:solidFill>
        </p:spPr>
        <p:txBody>
          <a:bodyPr vert="horz">
            <a:normAutofit fontScale="25000" lnSpcReduction="20000"/>
          </a:bodyPr>
          <a:lstStyle/>
          <a:p>
            <a:r>
              <a:rPr lang="en-US" altLang="ko-KR" sz="9600" b="1" dirty="0" smtClean="0">
                <a:latin typeface="Batang" pitchFamily="18" charset="-127"/>
                <a:ea typeface="Batang" pitchFamily="18" charset="-127"/>
              </a:rPr>
              <a:t>7. VIEW</a:t>
            </a:r>
          </a:p>
          <a:p>
            <a:r>
              <a:rPr lang="en-US" altLang="ko-KR" sz="4800" b="1" dirty="0" smtClean="0">
                <a:latin typeface="Batang" pitchFamily="18" charset="-127"/>
                <a:ea typeface="Batang" pitchFamily="18" charset="-127"/>
              </a:rPr>
              <a:t>   </a:t>
            </a:r>
            <a:endParaRPr lang="en-US" altLang="ko-KR" sz="2800" b="1" dirty="0" smtClean="0">
              <a:latin typeface="Batang" pitchFamily="18" charset="-127"/>
              <a:ea typeface="Batang" pitchFamily="18" charset="-127"/>
            </a:endParaRPr>
          </a:p>
          <a:p>
            <a:endParaRPr lang="en-US" altLang="ko-KR" sz="2800" b="1" dirty="0" smtClean="0">
              <a:latin typeface="Batang" pitchFamily="18" charset="-127"/>
              <a:ea typeface="Batang" pitchFamily="18" charset="-127"/>
            </a:endParaRPr>
          </a:p>
          <a:p>
            <a:endParaRPr lang="en-US" altLang="ko-KR" sz="2800" b="1" dirty="0" smtClean="0">
              <a:latin typeface="Batang" pitchFamily="18" charset="-127"/>
              <a:ea typeface="Batang" pitchFamily="18" charset="-127"/>
            </a:endParaRPr>
          </a:p>
          <a:p>
            <a:endParaRPr lang="en-US" altLang="ko-KR" sz="2800" b="1" dirty="0" smtClean="0">
              <a:latin typeface="Batang" pitchFamily="18" charset="-127"/>
              <a:ea typeface="Batang" pitchFamily="18" charset="-127"/>
            </a:endParaRPr>
          </a:p>
          <a:p>
            <a:endParaRPr lang="en-US" altLang="ko-KR" sz="2800" b="1" dirty="0" smtClean="0">
              <a:latin typeface="Batang" pitchFamily="18" charset="-127"/>
              <a:ea typeface="Batang" pitchFamily="18" charset="-127"/>
            </a:endParaRPr>
          </a:p>
          <a:p>
            <a:endParaRPr lang="en-US" altLang="ko-KR" sz="2800" b="1" dirty="0" smtClean="0">
              <a:latin typeface="Batang" pitchFamily="18" charset="-127"/>
              <a:ea typeface="Batang" pitchFamily="18" charset="-127"/>
            </a:endParaRPr>
          </a:p>
          <a:p>
            <a:endParaRPr lang="en-US" altLang="ko-KR" sz="2800" b="1" dirty="0" smtClean="0">
              <a:latin typeface="Batang" pitchFamily="18" charset="-127"/>
              <a:ea typeface="Batang" pitchFamily="18" charset="-127"/>
            </a:endParaRPr>
          </a:p>
          <a:p>
            <a:endParaRPr lang="en-US" altLang="ko-KR" sz="2800" b="1" dirty="0" smtClean="0">
              <a:latin typeface="Batang" pitchFamily="18" charset="-127"/>
              <a:ea typeface="Batang" pitchFamily="18" charset="-127"/>
            </a:endParaRPr>
          </a:p>
          <a:p>
            <a:endParaRPr lang="en-US" altLang="ko-KR" sz="2800" b="1" dirty="0" smtClean="0">
              <a:latin typeface="Batang" pitchFamily="18" charset="-127"/>
              <a:ea typeface="Batang" pitchFamily="18" charset="-127"/>
            </a:endParaRPr>
          </a:p>
          <a:p>
            <a:endParaRPr lang="en-US" altLang="ko-KR" sz="2800" b="1" dirty="0" smtClean="0">
              <a:latin typeface="Batang" pitchFamily="18" charset="-127"/>
              <a:ea typeface="Batang" pitchFamily="18" charset="-127"/>
            </a:endParaRPr>
          </a:p>
          <a:p>
            <a:endParaRPr lang="en-US" altLang="ko-KR" sz="2800" b="1" dirty="0" smtClean="0">
              <a:latin typeface="Batang" pitchFamily="18" charset="-127"/>
              <a:ea typeface="Batang" pitchFamily="18" charset="-127"/>
            </a:endParaRPr>
          </a:p>
          <a:p>
            <a:endParaRPr lang="en-US" altLang="ko-KR" sz="2800" b="1" dirty="0" smtClean="0">
              <a:latin typeface="Batang" pitchFamily="18" charset="-127"/>
              <a:ea typeface="Batang" pitchFamily="18" charset="-127"/>
            </a:endParaRPr>
          </a:p>
          <a:p>
            <a:endParaRPr lang="en-US" altLang="ko-KR" sz="2800" b="1" dirty="0" smtClean="0">
              <a:latin typeface="Batang" pitchFamily="18" charset="-127"/>
              <a:ea typeface="Batang" pitchFamily="18" charset="-127"/>
            </a:endParaRPr>
          </a:p>
          <a:p>
            <a:endParaRPr lang="en-US" altLang="ko-KR" sz="2800" b="1" dirty="0" smtClean="0">
              <a:latin typeface="Batang" pitchFamily="18" charset="-127"/>
              <a:ea typeface="Batang" pitchFamily="18" charset="-127"/>
            </a:endParaRPr>
          </a:p>
          <a:p>
            <a:endParaRPr lang="en-US" altLang="ko-KR" sz="2800" b="1" dirty="0" smtClean="0">
              <a:latin typeface="Batang" pitchFamily="18" charset="-127"/>
              <a:ea typeface="Batang" pitchFamily="18" charset="-127"/>
            </a:endParaRPr>
          </a:p>
          <a:p>
            <a:endParaRPr lang="en-US" altLang="ko-KR" sz="2800" b="1" dirty="0" smtClean="0">
              <a:latin typeface="Batang" pitchFamily="18" charset="-127"/>
              <a:ea typeface="Batang" pitchFamily="18" charset="-127"/>
            </a:endParaRPr>
          </a:p>
          <a:p>
            <a:endParaRPr lang="en-US" altLang="ko-KR" sz="2800" b="1" dirty="0" smtClean="0">
              <a:latin typeface="Batang" pitchFamily="18" charset="-127"/>
              <a:ea typeface="Batang" pitchFamily="18" charset="-127"/>
            </a:endParaRPr>
          </a:p>
          <a:p>
            <a:endParaRPr lang="en-US" altLang="ko-KR" sz="2800" b="1" dirty="0" smtClean="0">
              <a:latin typeface="Batang" pitchFamily="18" charset="-127"/>
              <a:ea typeface="Batang" pitchFamily="18" charset="-127"/>
            </a:endParaRPr>
          </a:p>
          <a:p>
            <a:endParaRPr lang="en-US" altLang="ko-KR" sz="2800" b="1" dirty="0" smtClean="0">
              <a:latin typeface="Batang" pitchFamily="18" charset="-127"/>
              <a:ea typeface="Batang" pitchFamily="18" charset="-127"/>
            </a:endParaRPr>
          </a:p>
          <a:p>
            <a:endParaRPr lang="en-US" altLang="ko-KR" sz="2800" b="1" dirty="0" smtClean="0">
              <a:latin typeface="Batang" pitchFamily="18" charset="-127"/>
              <a:ea typeface="Batang" pitchFamily="18" charset="-127"/>
            </a:endParaRPr>
          </a:p>
          <a:p>
            <a:endParaRPr lang="en-US" altLang="ko-KR" sz="2800" b="1" dirty="0" smtClean="0">
              <a:latin typeface="Batang" pitchFamily="18" charset="-127"/>
              <a:ea typeface="Batang" pitchFamily="18" charset="-127"/>
            </a:endParaRPr>
          </a:p>
          <a:p>
            <a:endParaRPr lang="en-US" altLang="ko-KR" sz="2800" b="1" dirty="0" smtClean="0">
              <a:latin typeface="Batang" pitchFamily="18" charset="-127"/>
              <a:ea typeface="Batang" pitchFamily="18" charset="-127"/>
            </a:endParaRPr>
          </a:p>
          <a:p>
            <a:endParaRPr lang="en-US" altLang="ko-KR" sz="2800" b="1" dirty="0" smtClean="0">
              <a:latin typeface="Batang" pitchFamily="18" charset="-127"/>
              <a:ea typeface="Batang" pitchFamily="18" charset="-127"/>
            </a:endParaRPr>
          </a:p>
          <a:p>
            <a:endParaRPr lang="en-US" altLang="ko-KR" sz="2800" b="1" dirty="0" smtClean="0">
              <a:latin typeface="Batang" pitchFamily="18" charset="-127"/>
              <a:ea typeface="Batang" pitchFamily="18" charset="-127"/>
            </a:endParaRPr>
          </a:p>
          <a:p>
            <a:endParaRPr lang="en-US" altLang="ko-KR" sz="2800" b="1" dirty="0" smtClean="0">
              <a:latin typeface="Batang" pitchFamily="18" charset="-127"/>
              <a:ea typeface="Batang" pitchFamily="18" charset="-127"/>
            </a:endParaRPr>
          </a:p>
          <a:p>
            <a:endParaRPr lang="en-US" altLang="ko-KR" sz="2800" b="1" dirty="0" smtClean="0">
              <a:latin typeface="Batang" pitchFamily="18" charset="-127"/>
              <a:ea typeface="Batang" pitchFamily="18" charset="-127"/>
            </a:endParaRPr>
          </a:p>
          <a:p>
            <a:endParaRPr lang="en-US" altLang="ko-KR" sz="2800" b="1" dirty="0" smtClean="0">
              <a:latin typeface="Batang" pitchFamily="18" charset="-127"/>
              <a:ea typeface="Batang" pitchFamily="18" charset="-127"/>
            </a:endParaRPr>
          </a:p>
          <a:p>
            <a:endParaRPr lang="en-US" altLang="ko-KR" sz="2800" b="1" dirty="0" smtClean="0">
              <a:latin typeface="Batang" pitchFamily="18" charset="-127"/>
              <a:ea typeface="Batang" pitchFamily="18" charset="-127"/>
            </a:endParaRPr>
          </a:p>
          <a:p>
            <a:endParaRPr lang="en-US" altLang="ko-KR" sz="2800" b="1" dirty="0" smtClean="0">
              <a:latin typeface="Batang" pitchFamily="18" charset="-127"/>
              <a:ea typeface="Batang" pitchFamily="18" charset="-127"/>
            </a:endParaRPr>
          </a:p>
          <a:p>
            <a:endParaRPr lang="en-US" altLang="ko-KR" sz="2800" b="1" dirty="0" smtClean="0">
              <a:latin typeface="Batang" pitchFamily="18" charset="-127"/>
              <a:ea typeface="Batang" pitchFamily="18" charset="-127"/>
            </a:endParaRPr>
          </a:p>
          <a:p>
            <a:endParaRPr lang="en-US" altLang="ko-KR" sz="2800" b="1" dirty="0" smtClean="0">
              <a:latin typeface="Batang" pitchFamily="18" charset="-127"/>
              <a:ea typeface="Batang" pitchFamily="18" charset="-127"/>
            </a:endParaRPr>
          </a:p>
          <a:p>
            <a:endParaRPr lang="en-US" altLang="ko-KR" sz="2800" b="1" dirty="0" smtClean="0">
              <a:latin typeface="Batang" pitchFamily="18" charset="-127"/>
              <a:ea typeface="Batang" pitchFamily="18" charset="-127"/>
            </a:endParaRPr>
          </a:p>
          <a:p>
            <a:endParaRPr lang="en-US" altLang="ko-KR" sz="2800" b="1" dirty="0" smtClean="0">
              <a:latin typeface="Batang" pitchFamily="18" charset="-127"/>
              <a:ea typeface="Batang" pitchFamily="18" charset="-127"/>
            </a:endParaRPr>
          </a:p>
          <a:p>
            <a:endParaRPr lang="en-US" altLang="ko-KR" sz="2800" b="1" dirty="0" smtClean="0">
              <a:latin typeface="Batang" pitchFamily="18" charset="-127"/>
              <a:ea typeface="Batang" pitchFamily="18" charset="-127"/>
            </a:endParaRPr>
          </a:p>
          <a:p>
            <a:endParaRPr lang="en-US" altLang="ko-KR" sz="2800" b="1" dirty="0" smtClean="0">
              <a:latin typeface="Batang" pitchFamily="18" charset="-127"/>
              <a:ea typeface="Batang" pitchFamily="18" charset="-127"/>
            </a:endParaRPr>
          </a:p>
          <a:p>
            <a:endParaRPr lang="en-US" altLang="ko-KR" sz="2800" b="1" dirty="0" smtClean="0">
              <a:latin typeface="Batang" pitchFamily="18" charset="-127"/>
              <a:ea typeface="Batang" pitchFamily="18" charset="-127"/>
            </a:endParaRPr>
          </a:p>
          <a:p>
            <a:endParaRPr lang="en-US" altLang="ko-KR" sz="2800" b="1" dirty="0" smtClean="0">
              <a:latin typeface="Batang" pitchFamily="18" charset="-127"/>
              <a:ea typeface="Batang" pitchFamily="18" charset="-127"/>
            </a:endParaRPr>
          </a:p>
          <a:p>
            <a:endParaRPr lang="en-US" altLang="ko-KR" sz="2800" b="1" dirty="0" smtClean="0">
              <a:latin typeface="Batang" pitchFamily="18" charset="-127"/>
              <a:ea typeface="Batang" pitchFamily="18" charset="-127"/>
            </a:endParaRPr>
          </a:p>
          <a:p>
            <a:endParaRPr lang="en-US" altLang="ko-KR" sz="2800" b="1" dirty="0" smtClean="0">
              <a:latin typeface="Batang" pitchFamily="18" charset="-127"/>
              <a:ea typeface="Batang" pitchFamily="18" charset="-127"/>
            </a:endParaRPr>
          </a:p>
          <a:p>
            <a:endParaRPr lang="en-US" altLang="ko-KR" sz="2800" b="1" dirty="0" smtClean="0">
              <a:latin typeface="Batang" pitchFamily="18" charset="-127"/>
              <a:ea typeface="Batang" pitchFamily="18" charset="-127"/>
            </a:endParaRPr>
          </a:p>
          <a:p>
            <a:endParaRPr lang="en-US" altLang="ko-KR" sz="2800" b="1" dirty="0" smtClean="0">
              <a:latin typeface="Batang" pitchFamily="18" charset="-127"/>
              <a:ea typeface="Batang" pitchFamily="18" charset="-127"/>
            </a:endParaRPr>
          </a:p>
          <a:p>
            <a:endParaRPr lang="en-US" altLang="ko-KR" sz="2800" b="1" dirty="0" smtClean="0">
              <a:latin typeface="Batang" pitchFamily="18" charset="-127"/>
              <a:ea typeface="Batang" pitchFamily="18" charset="-127"/>
            </a:endParaRPr>
          </a:p>
          <a:p>
            <a:endParaRPr lang="en-US" altLang="ko-KR" sz="2100" b="1" dirty="0" smtClean="0">
              <a:latin typeface="Batang" pitchFamily="18" charset="-127"/>
              <a:ea typeface="Batang" pitchFamily="18" charset="-127"/>
            </a:endParaRPr>
          </a:p>
          <a:p>
            <a:endParaRPr lang="en-US" altLang="ko-KR" sz="2100" b="1" dirty="0" smtClean="0">
              <a:latin typeface="Batang" pitchFamily="18" charset="-127"/>
              <a:ea typeface="Batang" pitchFamily="18" charset="-127"/>
            </a:endParaRPr>
          </a:p>
          <a:p>
            <a:endParaRPr lang="en-US" altLang="ko-KR" sz="2100" b="1" dirty="0" smtClean="0">
              <a:latin typeface="Batang" pitchFamily="18" charset="-127"/>
              <a:ea typeface="Batang" pitchFamily="18" charset="-127"/>
            </a:endParaRPr>
          </a:p>
          <a:p>
            <a:endParaRPr lang="en-US" altLang="ko-KR" sz="2100" b="1" dirty="0" smtClean="0">
              <a:latin typeface="Batang" pitchFamily="18" charset="-127"/>
              <a:ea typeface="Batang" pitchFamily="18" charset="-127"/>
            </a:endParaRPr>
          </a:p>
          <a:p>
            <a:endParaRPr lang="en-US" altLang="ko-KR" sz="2100" b="1" dirty="0" smtClean="0">
              <a:latin typeface="Batang" pitchFamily="18" charset="-127"/>
              <a:ea typeface="Batang" pitchFamily="18" charset="-127"/>
            </a:endParaRPr>
          </a:p>
          <a:p>
            <a:endParaRPr lang="en-US" altLang="ko-KR" sz="2100" b="1" dirty="0" smtClean="0">
              <a:latin typeface="Batang" pitchFamily="18" charset="-127"/>
              <a:ea typeface="Batang" pitchFamily="18" charset="-127"/>
            </a:endParaRPr>
          </a:p>
          <a:p>
            <a:endParaRPr lang="en-US" altLang="ko-KR" sz="2100" b="1" dirty="0" smtClean="0">
              <a:latin typeface="Batang" pitchFamily="18" charset="-127"/>
              <a:ea typeface="Batang" pitchFamily="18" charset="-127"/>
            </a:endParaRPr>
          </a:p>
          <a:p>
            <a:r>
              <a:rPr lang="en-US" altLang="ko-KR" sz="2100" b="1" dirty="0" smtClean="0">
                <a:latin typeface="Batang" pitchFamily="18" charset="-127"/>
                <a:ea typeface="Batang" pitchFamily="18" charset="-127"/>
              </a:rPr>
              <a:t> </a:t>
            </a:r>
          </a:p>
        </p:txBody>
      </p:sp>
      <p:sp>
        <p:nvSpPr>
          <p:cNvPr id="24" name="Title 1"/>
          <p:cNvSpPr txBox="1">
            <a:spLocks/>
          </p:cNvSpPr>
          <p:nvPr/>
        </p:nvSpPr>
        <p:spPr>
          <a:xfrm>
            <a:off x="1750199" y="0"/>
            <a:ext cx="5643603" cy="584200"/>
          </a:xfrm>
          <a:prstGeom prst="rect">
            <a:avLst/>
          </a:prstGeom>
        </p:spPr>
        <p:txBody>
          <a:bodyPr vert="horz" anchor="ctr">
            <a:noAutofit/>
          </a:bodyPr>
          <a:lstStyle/>
          <a:p>
            <a:pPr algn="ctr"/>
            <a:r>
              <a:rPr lang="ko-KR" altLang="en-US" sz="3600" b="1" dirty="0" smtClean="0">
                <a:solidFill>
                  <a:srgbClr val="FF0000"/>
                </a:solidFill>
                <a:latin typeface="Batang" pitchFamily="18" charset="-127"/>
                <a:ea typeface="Batang" pitchFamily="18" charset="-127"/>
              </a:rPr>
              <a:t>워드 화면구성</a:t>
            </a:r>
            <a:endParaRPr lang="en-US" sz="3600" b="1" dirty="0">
              <a:solidFill>
                <a:srgbClr val="FF0000"/>
              </a:solidFill>
              <a:latin typeface="Batang" pitchFamily="18" charset="-127"/>
              <a:ea typeface="Batang" pitchFamily="18" charset="-127"/>
            </a:endParaRPr>
          </a:p>
        </p:txBody>
      </p:sp>
      <p:grpSp>
        <p:nvGrpSpPr>
          <p:cNvPr id="42" name="Group 41"/>
          <p:cNvGrpSpPr/>
          <p:nvPr/>
        </p:nvGrpSpPr>
        <p:grpSpPr>
          <a:xfrm>
            <a:off x="0" y="1988840"/>
            <a:ext cx="9144000" cy="2160240"/>
            <a:chOff x="0" y="1988840"/>
            <a:chExt cx="9144000" cy="2160240"/>
          </a:xfrm>
        </p:grpSpPr>
        <p:pic>
          <p:nvPicPr>
            <p:cNvPr id="59" name="Picture 58" descr="VIEW.jp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2780928"/>
              <a:ext cx="9144000" cy="976960"/>
            </a:xfrm>
            <a:prstGeom prst="rect">
              <a:avLst/>
            </a:prstGeom>
          </p:spPr>
        </p:pic>
        <p:sp>
          <p:nvSpPr>
            <p:cNvPr id="12" name="Rectangle 11"/>
            <p:cNvSpPr/>
            <p:nvPr/>
          </p:nvSpPr>
          <p:spPr>
            <a:xfrm>
              <a:off x="5724128" y="2348880"/>
              <a:ext cx="500067" cy="285752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sz="900" b="1" smtClean="0">
                  <a:solidFill>
                    <a:schemeClr val="tx1"/>
                  </a:solidFill>
                  <a:latin typeface="Batang" pitchFamily="18" charset="-127"/>
                  <a:ea typeface="Batang" pitchFamily="18" charset="-127"/>
                </a:rPr>
                <a:t>모두정렬</a:t>
              </a:r>
              <a:endParaRPr lang="en-US" sz="900" b="1" dirty="0">
                <a:solidFill>
                  <a:schemeClr val="tx1"/>
                </a:solidFill>
                <a:latin typeface="Batang" pitchFamily="18" charset="-127"/>
                <a:ea typeface="Batang" pitchFamily="18" charset="-127"/>
              </a:endParaRPr>
            </a:p>
          </p:txBody>
        </p:sp>
        <p:sp>
          <p:nvSpPr>
            <p:cNvPr id="13" name="Rectangle 12"/>
            <p:cNvSpPr/>
            <p:nvPr/>
          </p:nvSpPr>
          <p:spPr>
            <a:xfrm>
              <a:off x="4071934" y="3789040"/>
              <a:ext cx="1000132" cy="214314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sz="900" b="1" dirty="0" smtClean="0">
                  <a:solidFill>
                    <a:schemeClr val="tx1"/>
                  </a:solidFill>
                  <a:latin typeface="Batang" pitchFamily="18" charset="-127"/>
                  <a:ea typeface="Batang" pitchFamily="18" charset="-127"/>
                </a:rPr>
                <a:t>확대</a:t>
              </a:r>
              <a:r>
                <a:rPr lang="en-US" altLang="ko-KR" sz="900" b="1" dirty="0" smtClean="0">
                  <a:solidFill>
                    <a:schemeClr val="tx1"/>
                  </a:solidFill>
                  <a:latin typeface="Batang" pitchFamily="18" charset="-127"/>
                  <a:ea typeface="Batang" pitchFamily="18" charset="-127"/>
                </a:rPr>
                <a:t>/</a:t>
              </a:r>
              <a:r>
                <a:rPr lang="ko-KR" altLang="en-US" sz="900" b="1" dirty="0" smtClean="0">
                  <a:solidFill>
                    <a:schemeClr val="tx1"/>
                  </a:solidFill>
                  <a:latin typeface="Batang" pitchFamily="18" charset="-127"/>
                  <a:ea typeface="Batang" pitchFamily="18" charset="-127"/>
                </a:rPr>
                <a:t>축소</a:t>
              </a:r>
              <a:endParaRPr lang="en-US" sz="900" b="1" dirty="0">
                <a:solidFill>
                  <a:schemeClr val="tx1"/>
                </a:solidFill>
                <a:latin typeface="Batang" pitchFamily="18" charset="-127"/>
                <a:ea typeface="Batang" pitchFamily="18" charset="-127"/>
              </a:endParaRPr>
            </a:p>
          </p:txBody>
        </p:sp>
        <p:sp>
          <p:nvSpPr>
            <p:cNvPr id="14" name="Rectangle 13"/>
            <p:cNvSpPr/>
            <p:nvPr/>
          </p:nvSpPr>
          <p:spPr>
            <a:xfrm>
              <a:off x="2411760" y="3789040"/>
              <a:ext cx="1000132" cy="214314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sz="900" b="1" dirty="0" smtClean="0">
                  <a:solidFill>
                    <a:schemeClr val="tx1"/>
                  </a:solidFill>
                  <a:latin typeface="Batang" pitchFamily="18" charset="-127"/>
                  <a:ea typeface="Batang" pitchFamily="18" charset="-127"/>
                </a:rPr>
                <a:t>표시</a:t>
              </a:r>
              <a:endParaRPr lang="en-US" sz="900" b="1" dirty="0">
                <a:solidFill>
                  <a:schemeClr val="tx1"/>
                </a:solidFill>
                <a:latin typeface="Batang" pitchFamily="18" charset="-127"/>
                <a:ea typeface="Batang" pitchFamily="18" charset="-127"/>
              </a:endParaRPr>
            </a:p>
          </p:txBody>
        </p:sp>
        <p:sp>
          <p:nvSpPr>
            <p:cNvPr id="16" name="Rectangle 15"/>
            <p:cNvSpPr/>
            <p:nvPr/>
          </p:nvSpPr>
          <p:spPr>
            <a:xfrm>
              <a:off x="539552" y="3789040"/>
              <a:ext cx="785819" cy="214314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sz="900" b="1" smtClean="0">
                  <a:solidFill>
                    <a:schemeClr val="tx1"/>
                  </a:solidFill>
                  <a:latin typeface="Batang" pitchFamily="18" charset="-127"/>
                  <a:ea typeface="Batang" pitchFamily="18" charset="-127"/>
                </a:rPr>
                <a:t>문서보기</a:t>
              </a:r>
              <a:endParaRPr lang="en-US" sz="900" b="1" dirty="0">
                <a:solidFill>
                  <a:schemeClr val="tx1"/>
                </a:solidFill>
                <a:latin typeface="Batang" pitchFamily="18" charset="-127"/>
                <a:ea typeface="Batang" pitchFamily="18" charset="-127"/>
              </a:endParaRPr>
            </a:p>
          </p:txBody>
        </p:sp>
        <p:sp>
          <p:nvSpPr>
            <p:cNvPr id="17" name="Rectangle 16"/>
            <p:cNvSpPr/>
            <p:nvPr/>
          </p:nvSpPr>
          <p:spPr>
            <a:xfrm>
              <a:off x="6444208" y="3934766"/>
              <a:ext cx="1000132" cy="214314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sz="900" b="1" dirty="0" smtClean="0">
                  <a:solidFill>
                    <a:schemeClr val="tx1"/>
                  </a:solidFill>
                  <a:latin typeface="Batang" pitchFamily="18" charset="-127"/>
                  <a:ea typeface="Batang" pitchFamily="18" charset="-127"/>
                </a:rPr>
                <a:t>창</a:t>
              </a:r>
              <a:endParaRPr lang="en-US" sz="900" b="1" dirty="0">
                <a:solidFill>
                  <a:schemeClr val="tx1"/>
                </a:solidFill>
                <a:latin typeface="Batang" pitchFamily="18" charset="-127"/>
                <a:ea typeface="Batang" pitchFamily="18" charset="-127"/>
              </a:endParaRPr>
            </a:p>
          </p:txBody>
        </p:sp>
        <p:sp>
          <p:nvSpPr>
            <p:cNvPr id="21" name="Rectangle 20"/>
            <p:cNvSpPr/>
            <p:nvPr/>
          </p:nvSpPr>
          <p:spPr>
            <a:xfrm>
              <a:off x="5004048" y="2348880"/>
              <a:ext cx="571504" cy="285752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sz="900" b="1" smtClean="0">
                  <a:solidFill>
                    <a:schemeClr val="tx1"/>
                  </a:solidFill>
                  <a:latin typeface="Batang" pitchFamily="18" charset="-127"/>
                  <a:ea typeface="Batang" pitchFamily="18" charset="-127"/>
                </a:rPr>
                <a:t>새창</a:t>
              </a:r>
              <a:endParaRPr lang="en-US" sz="900" b="1" dirty="0">
                <a:solidFill>
                  <a:schemeClr val="tx1"/>
                </a:solidFill>
                <a:latin typeface="Batang" pitchFamily="18" charset="-127"/>
                <a:ea typeface="Batang" pitchFamily="18" charset="-127"/>
              </a:endParaRPr>
            </a:p>
          </p:txBody>
        </p:sp>
        <p:sp>
          <p:nvSpPr>
            <p:cNvPr id="22" name="Rectangle 21"/>
            <p:cNvSpPr/>
            <p:nvPr/>
          </p:nvSpPr>
          <p:spPr>
            <a:xfrm>
              <a:off x="539552" y="3573016"/>
              <a:ext cx="1008111" cy="155416"/>
            </a:xfrm>
            <a:prstGeom prst="rect">
              <a:avLst/>
            </a:prstGeom>
            <a:noFill/>
            <a:ln w="127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b="1" dirty="0">
                <a:solidFill>
                  <a:schemeClr val="tx1"/>
                </a:solidFill>
                <a:latin typeface="Batang" pitchFamily="18" charset="-127"/>
                <a:ea typeface="Batang" pitchFamily="18" charset="-127"/>
              </a:endParaRPr>
            </a:p>
          </p:txBody>
        </p:sp>
        <p:sp>
          <p:nvSpPr>
            <p:cNvPr id="23" name="Rectangle 22"/>
            <p:cNvSpPr/>
            <p:nvPr/>
          </p:nvSpPr>
          <p:spPr>
            <a:xfrm>
              <a:off x="2483768" y="1988840"/>
              <a:ext cx="642943" cy="214314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sz="900" b="1" smtClean="0">
                  <a:solidFill>
                    <a:schemeClr val="tx1"/>
                  </a:solidFill>
                  <a:latin typeface="Batang" pitchFamily="18" charset="-127"/>
                  <a:ea typeface="Batang" pitchFamily="18" charset="-127"/>
                </a:rPr>
                <a:t>눈금자</a:t>
              </a:r>
              <a:endParaRPr lang="en-US" sz="900" b="1" dirty="0">
                <a:solidFill>
                  <a:schemeClr val="tx1"/>
                </a:solidFill>
                <a:latin typeface="Batang" pitchFamily="18" charset="-127"/>
                <a:ea typeface="Batang" pitchFamily="18" charset="-127"/>
              </a:endParaRPr>
            </a:p>
          </p:txBody>
        </p:sp>
        <p:cxnSp>
          <p:nvCxnSpPr>
            <p:cNvPr id="25" name="Straight Arrow Connector 24"/>
            <p:cNvCxnSpPr/>
            <p:nvPr/>
          </p:nvCxnSpPr>
          <p:spPr>
            <a:xfrm rot="5400000">
              <a:off x="1982562" y="2562054"/>
              <a:ext cx="857256" cy="142876"/>
            </a:xfrm>
            <a:prstGeom prst="straightConnector1">
              <a:avLst/>
            </a:prstGeom>
            <a:ln w="127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Rectangle 25"/>
            <p:cNvSpPr/>
            <p:nvPr/>
          </p:nvSpPr>
          <p:spPr>
            <a:xfrm>
              <a:off x="6732240" y="3573016"/>
              <a:ext cx="576065" cy="144016"/>
            </a:xfrm>
            <a:prstGeom prst="rect">
              <a:avLst/>
            </a:prstGeom>
            <a:noFill/>
            <a:ln w="127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b="1" dirty="0">
                <a:solidFill>
                  <a:schemeClr val="tx1"/>
                </a:solidFill>
                <a:latin typeface="Batang" pitchFamily="18" charset="-127"/>
                <a:ea typeface="Batang" pitchFamily="18" charset="-127"/>
              </a:endParaRPr>
            </a:p>
          </p:txBody>
        </p:sp>
        <p:sp>
          <p:nvSpPr>
            <p:cNvPr id="30" name="Rectangle 29"/>
            <p:cNvSpPr/>
            <p:nvPr/>
          </p:nvSpPr>
          <p:spPr>
            <a:xfrm>
              <a:off x="6228184" y="2420888"/>
              <a:ext cx="571504" cy="214314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sz="900" b="1" smtClean="0">
                  <a:solidFill>
                    <a:schemeClr val="tx1"/>
                  </a:solidFill>
                  <a:latin typeface="Batang" pitchFamily="18" charset="-127"/>
                  <a:ea typeface="Batang" pitchFamily="18" charset="-127"/>
                </a:rPr>
                <a:t>나누기</a:t>
              </a:r>
              <a:endParaRPr lang="en-US" sz="900" b="1" dirty="0">
                <a:solidFill>
                  <a:schemeClr val="tx1"/>
                </a:solidFill>
                <a:latin typeface="Batang" pitchFamily="18" charset="-127"/>
                <a:ea typeface="Batang" pitchFamily="18" charset="-127"/>
              </a:endParaRPr>
            </a:p>
          </p:txBody>
        </p:sp>
        <p:sp>
          <p:nvSpPr>
            <p:cNvPr id="31" name="Rectangle 30"/>
            <p:cNvSpPr/>
            <p:nvPr/>
          </p:nvSpPr>
          <p:spPr>
            <a:xfrm>
              <a:off x="6300192" y="2924944"/>
              <a:ext cx="428628" cy="570364"/>
            </a:xfrm>
            <a:prstGeom prst="rect">
              <a:avLst/>
            </a:prstGeom>
            <a:noFill/>
            <a:ln w="127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b="1" dirty="0">
                <a:solidFill>
                  <a:schemeClr val="tx1"/>
                </a:solidFill>
                <a:latin typeface="Batang" pitchFamily="18" charset="-127"/>
                <a:ea typeface="Batang" pitchFamily="18" charset="-127"/>
              </a:endParaRPr>
            </a:p>
          </p:txBody>
        </p:sp>
        <p:sp>
          <p:nvSpPr>
            <p:cNvPr id="32" name="Rectangle 31"/>
            <p:cNvSpPr/>
            <p:nvPr/>
          </p:nvSpPr>
          <p:spPr>
            <a:xfrm>
              <a:off x="5868144" y="2924944"/>
              <a:ext cx="432049" cy="648072"/>
            </a:xfrm>
            <a:prstGeom prst="rect">
              <a:avLst/>
            </a:prstGeom>
            <a:noFill/>
            <a:ln w="127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b="1" dirty="0">
                <a:solidFill>
                  <a:schemeClr val="tx1"/>
                </a:solidFill>
                <a:latin typeface="Batang" pitchFamily="18" charset="-127"/>
                <a:ea typeface="Batang" pitchFamily="18" charset="-127"/>
              </a:endParaRPr>
            </a:p>
          </p:txBody>
        </p:sp>
        <p:sp>
          <p:nvSpPr>
            <p:cNvPr id="60" name="Rectangle 59"/>
            <p:cNvSpPr/>
            <p:nvPr/>
          </p:nvSpPr>
          <p:spPr>
            <a:xfrm>
              <a:off x="971600" y="2348880"/>
              <a:ext cx="571504" cy="214314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sz="900" b="1" dirty="0" smtClean="0">
                  <a:solidFill>
                    <a:schemeClr val="tx1"/>
                  </a:solidFill>
                  <a:latin typeface="Batang" pitchFamily="18" charset="-127"/>
                  <a:ea typeface="Batang" pitchFamily="18" charset="-127"/>
                </a:rPr>
                <a:t>웹모양</a:t>
              </a:r>
              <a:endParaRPr lang="en-US" sz="900" b="1" dirty="0">
                <a:solidFill>
                  <a:schemeClr val="tx1"/>
                </a:solidFill>
                <a:latin typeface="Batang" pitchFamily="18" charset="-127"/>
                <a:ea typeface="Batang" pitchFamily="18" charset="-127"/>
              </a:endParaRPr>
            </a:p>
          </p:txBody>
        </p:sp>
        <p:cxnSp>
          <p:nvCxnSpPr>
            <p:cNvPr id="62" name="Straight Arrow Connector 61"/>
            <p:cNvCxnSpPr/>
            <p:nvPr/>
          </p:nvCxnSpPr>
          <p:spPr>
            <a:xfrm flipH="1">
              <a:off x="1187624" y="2564904"/>
              <a:ext cx="144016" cy="504058"/>
            </a:xfrm>
            <a:prstGeom prst="straightConnector1">
              <a:avLst/>
            </a:prstGeom>
            <a:ln w="127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4" name="Rectangle 63"/>
            <p:cNvSpPr/>
            <p:nvPr/>
          </p:nvSpPr>
          <p:spPr>
            <a:xfrm>
              <a:off x="323528" y="2276872"/>
              <a:ext cx="642911" cy="285752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sz="800" b="1" dirty="0" smtClean="0">
                  <a:solidFill>
                    <a:schemeClr val="tx1"/>
                  </a:solidFill>
                  <a:latin typeface="Batang" pitchFamily="18" charset="-127"/>
                  <a:ea typeface="Batang" pitchFamily="18" charset="-127"/>
                </a:rPr>
                <a:t>전체</a:t>
              </a:r>
              <a:endParaRPr lang="en-US" altLang="ko-KR" sz="800" b="1" dirty="0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endParaRPr>
            </a:p>
            <a:p>
              <a:pPr algn="ctr"/>
              <a:r>
                <a:rPr lang="ko-KR" altLang="en-US" sz="800" b="1" dirty="0" smtClean="0">
                  <a:solidFill>
                    <a:schemeClr val="tx1"/>
                  </a:solidFill>
                  <a:latin typeface="Batang" pitchFamily="18" charset="-127"/>
                  <a:ea typeface="Batang" pitchFamily="18" charset="-127"/>
                </a:rPr>
                <a:t>화면읽기</a:t>
              </a:r>
              <a:endParaRPr lang="en-US" sz="800" b="1" dirty="0">
                <a:solidFill>
                  <a:schemeClr val="tx1"/>
                </a:solidFill>
                <a:latin typeface="Batang" pitchFamily="18" charset="-127"/>
                <a:ea typeface="Batang" pitchFamily="18" charset="-127"/>
              </a:endParaRPr>
            </a:p>
          </p:txBody>
        </p:sp>
        <p:sp>
          <p:nvSpPr>
            <p:cNvPr id="68" name="Rectangle 67"/>
            <p:cNvSpPr/>
            <p:nvPr/>
          </p:nvSpPr>
          <p:spPr>
            <a:xfrm>
              <a:off x="0" y="1988840"/>
              <a:ext cx="714380" cy="214314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sz="900" b="1" dirty="0" smtClean="0">
                  <a:solidFill>
                    <a:schemeClr val="tx1"/>
                  </a:solidFill>
                  <a:latin typeface="Batang" pitchFamily="18" charset="-127"/>
                  <a:ea typeface="Batang" pitchFamily="18" charset="-127"/>
                </a:rPr>
                <a:t>인쇄모양</a:t>
              </a:r>
              <a:endParaRPr lang="en-US" sz="900" b="1" dirty="0">
                <a:solidFill>
                  <a:schemeClr val="tx1"/>
                </a:solidFill>
                <a:latin typeface="Batang" pitchFamily="18" charset="-127"/>
                <a:ea typeface="Batang" pitchFamily="18" charset="-127"/>
              </a:endParaRPr>
            </a:p>
          </p:txBody>
        </p:sp>
        <p:cxnSp>
          <p:nvCxnSpPr>
            <p:cNvPr id="69" name="Straight Arrow Connector 68"/>
            <p:cNvCxnSpPr/>
            <p:nvPr/>
          </p:nvCxnSpPr>
          <p:spPr>
            <a:xfrm>
              <a:off x="251520" y="2204864"/>
              <a:ext cx="2" cy="786387"/>
            </a:xfrm>
            <a:prstGeom prst="straightConnector1">
              <a:avLst/>
            </a:prstGeom>
            <a:ln w="127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Arrow Connector 71"/>
            <p:cNvCxnSpPr/>
            <p:nvPr/>
          </p:nvCxnSpPr>
          <p:spPr>
            <a:xfrm rot="5400000">
              <a:off x="576981" y="2743499"/>
              <a:ext cx="428628" cy="71439"/>
            </a:xfrm>
            <a:prstGeom prst="straightConnector1">
              <a:avLst/>
            </a:prstGeom>
            <a:ln w="127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1" name="Rectangle 80"/>
            <p:cNvSpPr/>
            <p:nvPr/>
          </p:nvSpPr>
          <p:spPr>
            <a:xfrm>
              <a:off x="1691680" y="2060848"/>
              <a:ext cx="571504" cy="214314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sz="900" b="1" smtClean="0">
                  <a:solidFill>
                    <a:schemeClr val="tx1"/>
                  </a:solidFill>
                  <a:latin typeface="Batang" pitchFamily="18" charset="-127"/>
                  <a:ea typeface="Batang" pitchFamily="18" charset="-127"/>
                </a:rPr>
                <a:t>개요</a:t>
              </a:r>
              <a:endParaRPr lang="en-US" sz="900" b="1" dirty="0">
                <a:solidFill>
                  <a:schemeClr val="tx1"/>
                </a:solidFill>
                <a:latin typeface="Batang" pitchFamily="18" charset="-127"/>
                <a:ea typeface="Batang" pitchFamily="18" charset="-127"/>
              </a:endParaRPr>
            </a:p>
          </p:txBody>
        </p:sp>
        <p:cxnSp>
          <p:nvCxnSpPr>
            <p:cNvPr id="82" name="Straight Arrow Connector 81"/>
            <p:cNvCxnSpPr/>
            <p:nvPr/>
          </p:nvCxnSpPr>
          <p:spPr>
            <a:xfrm flipH="1">
              <a:off x="1403648" y="2276872"/>
              <a:ext cx="360041" cy="720080"/>
            </a:xfrm>
            <a:prstGeom prst="straightConnector1">
              <a:avLst/>
            </a:prstGeom>
            <a:ln w="127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4" name="Rectangle 83"/>
            <p:cNvSpPr/>
            <p:nvPr/>
          </p:nvSpPr>
          <p:spPr>
            <a:xfrm>
              <a:off x="1907704" y="2420888"/>
              <a:ext cx="428628" cy="214314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sz="900" b="1" smtClean="0">
                  <a:solidFill>
                    <a:schemeClr val="tx1"/>
                  </a:solidFill>
                  <a:latin typeface="Batang" pitchFamily="18" charset="-127"/>
                  <a:ea typeface="Batang" pitchFamily="18" charset="-127"/>
                </a:rPr>
                <a:t>초안</a:t>
              </a:r>
              <a:endParaRPr lang="en-US" sz="900" b="1" dirty="0">
                <a:solidFill>
                  <a:schemeClr val="tx1"/>
                </a:solidFill>
                <a:latin typeface="Batang" pitchFamily="18" charset="-127"/>
                <a:ea typeface="Batang" pitchFamily="18" charset="-127"/>
              </a:endParaRPr>
            </a:p>
          </p:txBody>
        </p:sp>
        <p:cxnSp>
          <p:nvCxnSpPr>
            <p:cNvPr id="87" name="Straight Arrow Connector 86"/>
            <p:cNvCxnSpPr/>
            <p:nvPr/>
          </p:nvCxnSpPr>
          <p:spPr>
            <a:xfrm flipH="1">
              <a:off x="1857356" y="2636914"/>
              <a:ext cx="194364" cy="495504"/>
            </a:xfrm>
            <a:prstGeom prst="straightConnector1">
              <a:avLst/>
            </a:prstGeom>
            <a:ln w="127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3" name="Rectangle 92"/>
            <p:cNvSpPr/>
            <p:nvPr/>
          </p:nvSpPr>
          <p:spPr>
            <a:xfrm>
              <a:off x="2627784" y="2492896"/>
              <a:ext cx="571504" cy="214314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sz="900" b="1" dirty="0" smtClean="0">
                  <a:solidFill>
                    <a:schemeClr val="tx1"/>
                  </a:solidFill>
                  <a:latin typeface="Batang" pitchFamily="18" charset="-127"/>
                  <a:ea typeface="Batang" pitchFamily="18" charset="-127"/>
                </a:rPr>
                <a:t>눈금선</a:t>
              </a:r>
              <a:endParaRPr lang="en-US" sz="900" b="1" dirty="0">
                <a:solidFill>
                  <a:schemeClr val="tx1"/>
                </a:solidFill>
                <a:latin typeface="Batang" pitchFamily="18" charset="-127"/>
                <a:ea typeface="Batang" pitchFamily="18" charset="-127"/>
              </a:endParaRPr>
            </a:p>
          </p:txBody>
        </p:sp>
        <p:cxnSp>
          <p:nvCxnSpPr>
            <p:cNvPr id="94" name="Straight Arrow Connector 93"/>
            <p:cNvCxnSpPr/>
            <p:nvPr/>
          </p:nvCxnSpPr>
          <p:spPr>
            <a:xfrm flipH="1">
              <a:off x="2699792" y="2708922"/>
              <a:ext cx="72008" cy="641801"/>
            </a:xfrm>
            <a:prstGeom prst="straightConnector1">
              <a:avLst/>
            </a:prstGeom>
            <a:ln w="127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" name="Straight Arrow Connector 97"/>
            <p:cNvCxnSpPr/>
            <p:nvPr/>
          </p:nvCxnSpPr>
          <p:spPr>
            <a:xfrm flipH="1">
              <a:off x="7308304" y="2708920"/>
              <a:ext cx="1588" cy="216024"/>
            </a:xfrm>
            <a:prstGeom prst="straightConnector1">
              <a:avLst/>
            </a:prstGeom>
            <a:ln w="127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7" name="Rectangle 106"/>
            <p:cNvSpPr/>
            <p:nvPr/>
          </p:nvSpPr>
          <p:spPr>
            <a:xfrm>
              <a:off x="6732240" y="2996952"/>
              <a:ext cx="1214447" cy="216024"/>
            </a:xfrm>
            <a:prstGeom prst="rect">
              <a:avLst/>
            </a:prstGeom>
            <a:noFill/>
            <a:ln w="127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b="1" dirty="0">
                <a:solidFill>
                  <a:schemeClr val="tx1"/>
                </a:solidFill>
                <a:latin typeface="Batang" pitchFamily="18" charset="-127"/>
                <a:ea typeface="Batang" pitchFamily="18" charset="-127"/>
              </a:endParaRPr>
            </a:p>
          </p:txBody>
        </p:sp>
        <p:sp>
          <p:nvSpPr>
            <p:cNvPr id="108" name="Rectangle 107"/>
            <p:cNvSpPr/>
            <p:nvPr/>
          </p:nvSpPr>
          <p:spPr>
            <a:xfrm>
              <a:off x="6804248" y="2492896"/>
              <a:ext cx="1000132" cy="214314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sz="900" b="1" dirty="0" smtClean="0">
                  <a:solidFill>
                    <a:schemeClr val="tx1"/>
                  </a:solidFill>
                  <a:latin typeface="Batang" pitchFamily="18" charset="-127"/>
                  <a:ea typeface="Batang" pitchFamily="18" charset="-127"/>
                </a:rPr>
                <a:t>나란히보기</a:t>
              </a:r>
              <a:endParaRPr lang="en-US" sz="900" b="1" dirty="0">
                <a:solidFill>
                  <a:schemeClr val="tx1"/>
                </a:solidFill>
                <a:latin typeface="Batang" pitchFamily="18" charset="-127"/>
                <a:ea typeface="Batang" pitchFamily="18" charset="-127"/>
              </a:endParaRPr>
            </a:p>
          </p:txBody>
        </p:sp>
        <p:cxnSp>
          <p:nvCxnSpPr>
            <p:cNvPr id="111" name="Straight Arrow Connector 110"/>
            <p:cNvCxnSpPr/>
            <p:nvPr/>
          </p:nvCxnSpPr>
          <p:spPr>
            <a:xfrm flipH="1">
              <a:off x="8316417" y="2780928"/>
              <a:ext cx="72007" cy="216026"/>
            </a:xfrm>
            <a:prstGeom prst="straightConnector1">
              <a:avLst/>
            </a:prstGeom>
            <a:ln w="127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3" name="Rectangle 112"/>
            <p:cNvSpPr/>
            <p:nvPr/>
          </p:nvSpPr>
          <p:spPr>
            <a:xfrm>
              <a:off x="7929586" y="2489476"/>
              <a:ext cx="642943" cy="219444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sz="900" b="1" dirty="0" smtClean="0">
                  <a:solidFill>
                    <a:schemeClr val="tx1"/>
                  </a:solidFill>
                  <a:latin typeface="Batang" pitchFamily="18" charset="-127"/>
                  <a:ea typeface="Batang" pitchFamily="18" charset="-127"/>
                </a:rPr>
                <a:t>창전환</a:t>
              </a:r>
              <a:endParaRPr lang="en-US" sz="900" b="1" dirty="0">
                <a:solidFill>
                  <a:schemeClr val="tx1"/>
                </a:solidFill>
                <a:latin typeface="Batang" pitchFamily="18" charset="-127"/>
                <a:ea typeface="Batang" pitchFamily="18" charset="-127"/>
              </a:endParaRPr>
            </a:p>
          </p:txBody>
        </p:sp>
        <p:cxnSp>
          <p:nvCxnSpPr>
            <p:cNvPr id="63" name="Straight Arrow Connector 62"/>
            <p:cNvCxnSpPr/>
            <p:nvPr/>
          </p:nvCxnSpPr>
          <p:spPr>
            <a:xfrm rot="5400000">
              <a:off x="6337845" y="2743275"/>
              <a:ext cx="285752" cy="73027"/>
            </a:xfrm>
            <a:prstGeom prst="straightConnector1">
              <a:avLst/>
            </a:prstGeom>
            <a:ln w="127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Arrow Connector 64"/>
            <p:cNvCxnSpPr>
              <a:stCxn id="12" idx="2"/>
            </p:cNvCxnSpPr>
            <p:nvPr/>
          </p:nvCxnSpPr>
          <p:spPr>
            <a:xfrm>
              <a:off x="5974162" y="2634632"/>
              <a:ext cx="110006" cy="288033"/>
            </a:xfrm>
            <a:prstGeom prst="straightConnector1">
              <a:avLst/>
            </a:prstGeom>
            <a:ln w="127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Arrow Connector 77"/>
            <p:cNvCxnSpPr/>
            <p:nvPr/>
          </p:nvCxnSpPr>
          <p:spPr>
            <a:xfrm>
              <a:off x="5220072" y="2636912"/>
              <a:ext cx="360040" cy="432048"/>
            </a:xfrm>
            <a:prstGeom prst="straightConnector1">
              <a:avLst/>
            </a:prstGeom>
            <a:ln w="127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0"/>
          <p:cNvGrpSpPr/>
          <p:nvPr/>
        </p:nvGrpSpPr>
        <p:grpSpPr>
          <a:xfrm>
            <a:off x="857225" y="2996953"/>
            <a:ext cx="6547691" cy="860675"/>
            <a:chOff x="928662" y="996689"/>
            <a:chExt cx="6547690" cy="860675"/>
          </a:xfrm>
        </p:grpSpPr>
        <p:sp>
          <p:nvSpPr>
            <p:cNvPr id="12" name="Teardrop 11"/>
            <p:cNvSpPr/>
            <p:nvPr/>
          </p:nvSpPr>
          <p:spPr>
            <a:xfrm>
              <a:off x="928662" y="1000108"/>
              <a:ext cx="928694" cy="857256"/>
            </a:xfrm>
            <a:prstGeom prst="teardrop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r>
                <a:rPr lang="en-US" sz="2400" dirty="0" smtClean="0">
                  <a:solidFill>
                    <a:schemeClr val="tx1"/>
                  </a:solidFill>
                </a:rPr>
                <a:t>2</a:t>
              </a:r>
              <a:endParaRPr lang="en-US" sz="2400" dirty="0">
                <a:solidFill>
                  <a:schemeClr val="tx1"/>
                </a:solidFill>
              </a:endParaRPr>
            </a:p>
          </p:txBody>
        </p:sp>
        <p:sp>
          <p:nvSpPr>
            <p:cNvPr id="13" name="Round Single Corner Rectangle 12"/>
            <p:cNvSpPr/>
            <p:nvPr/>
          </p:nvSpPr>
          <p:spPr>
            <a:xfrm>
              <a:off x="1835125" y="996689"/>
              <a:ext cx="5641227" cy="648072"/>
            </a:xfrm>
            <a:prstGeom prst="round1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ko-KR" altLang="en-US" sz="2400" b="1" dirty="0" smtClean="0">
                  <a:solidFill>
                    <a:schemeClr val="tx1"/>
                  </a:solidFill>
                </a:rPr>
                <a:t> </a:t>
              </a:r>
              <a:endParaRPr lang="en-US" altLang="ko-KR" sz="2400" b="1" dirty="0" smtClean="0">
                <a:solidFill>
                  <a:schemeClr val="tx1"/>
                </a:solidFill>
              </a:endParaRPr>
            </a:p>
            <a:p>
              <a:r>
                <a:rPr lang="en-US" altLang="ko-KR" sz="2400" b="1" dirty="0" smtClean="0">
                  <a:solidFill>
                    <a:schemeClr val="tx1"/>
                  </a:solidFill>
                  <a:latin typeface="Batang" pitchFamily="18" charset="-127"/>
                  <a:ea typeface="Batang" pitchFamily="18" charset="-127"/>
                </a:rPr>
                <a:t> </a:t>
              </a:r>
              <a:r>
                <a:rPr lang="ko-KR" altLang="en-US" sz="2400" b="1" dirty="0" smtClean="0">
                  <a:solidFill>
                    <a:schemeClr val="tx1"/>
                  </a:solidFill>
                  <a:latin typeface="Batang" pitchFamily="18" charset="-127"/>
                  <a:ea typeface="Batang" pitchFamily="18" charset="-127"/>
                </a:rPr>
                <a:t>텍스트입력</a:t>
              </a:r>
              <a:r>
                <a:rPr lang="en-US" altLang="ko-KR" sz="2400" b="1" dirty="0" smtClean="0">
                  <a:solidFill>
                    <a:schemeClr val="tx1"/>
                  </a:solidFill>
                  <a:latin typeface="Batang" pitchFamily="18" charset="-127"/>
                  <a:ea typeface="Batang" pitchFamily="18" charset="-127"/>
                </a:rPr>
                <a:t>/</a:t>
              </a:r>
              <a:r>
                <a:rPr lang="ko-KR" altLang="en-US" sz="2400" b="1" dirty="0" smtClean="0">
                  <a:solidFill>
                    <a:schemeClr val="tx1"/>
                  </a:solidFill>
                  <a:latin typeface="Batang" pitchFamily="18" charset="-127"/>
                  <a:ea typeface="Batang" pitchFamily="18" charset="-127"/>
                </a:rPr>
                <a:t> 특수기호</a:t>
              </a:r>
              <a:r>
                <a:rPr lang="en-US" altLang="ko-KR" sz="2400" b="1" dirty="0" smtClean="0">
                  <a:solidFill>
                    <a:schemeClr val="tx1"/>
                  </a:solidFill>
                  <a:latin typeface="Batang" pitchFamily="18" charset="-127"/>
                  <a:ea typeface="Batang" pitchFamily="18" charset="-127"/>
                </a:rPr>
                <a:t>/</a:t>
              </a:r>
              <a:r>
                <a:rPr lang="ko-KR" altLang="en-US" sz="2400" b="1" dirty="0" smtClean="0">
                  <a:solidFill>
                    <a:schemeClr val="tx1"/>
                  </a:solidFill>
                  <a:latin typeface="Batang" pitchFamily="18" charset="-127"/>
                  <a:ea typeface="Batang" pitchFamily="18" charset="-127"/>
                </a:rPr>
                <a:t> 글꼴 서식</a:t>
              </a:r>
              <a:endParaRPr lang="en-US" altLang="ko-KR" sz="2400" b="1" dirty="0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endParaRPr>
            </a:p>
            <a:p>
              <a:endParaRPr lang="en-US" sz="2400" b="1" dirty="0">
                <a:solidFill>
                  <a:schemeClr val="tx1"/>
                </a:solidFill>
                <a:latin typeface="Batang" pitchFamily="18" charset="-127"/>
                <a:ea typeface="Batang" pitchFamily="18" charset="-127"/>
              </a:endParaRPr>
            </a:p>
          </p:txBody>
        </p:sp>
      </p:grpSp>
      <p:sp>
        <p:nvSpPr>
          <p:cNvPr id="7" name="Slide Number Placeholder 23"/>
          <p:cNvSpPr>
            <a:spLocks noGrp="1"/>
          </p:cNvSpPr>
          <p:nvPr>
            <p:ph type="sldNum" sz="quarter" idx="4294967295"/>
          </p:nvPr>
        </p:nvSpPr>
        <p:spPr>
          <a:xfrm>
            <a:off x="8072463" y="6336792"/>
            <a:ext cx="714380" cy="521208"/>
          </a:xfrm>
          <a:prstGeom prst="rect">
            <a:avLst/>
          </a:prstGeom>
        </p:spPr>
        <p:txBody>
          <a:bodyPr/>
          <a:lstStyle/>
          <a:p>
            <a:fld id="{88056306-C977-46C9-B034-E4563BAAEACE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8" name="Footer Placeholder 26"/>
          <p:cNvSpPr>
            <a:spLocks noGrp="1"/>
          </p:cNvSpPr>
          <p:nvPr>
            <p:ph type="ftr" sz="quarter" idx="4294967295"/>
          </p:nvPr>
        </p:nvSpPr>
        <p:spPr>
          <a:xfrm rot="5400000">
            <a:off x="6990187" y="3246120"/>
            <a:ext cx="3200400" cy="365760"/>
          </a:xfrm>
          <a:prstGeom prst="rect">
            <a:avLst/>
          </a:prstGeom>
        </p:spPr>
        <p:txBody>
          <a:bodyPr anchor="b"/>
          <a:lstStyle/>
          <a:p>
            <a:pPr algn="ctr"/>
            <a:r>
              <a:rPr lang="en-US" dirty="0" smtClean="0"/>
              <a:t>www.pjthe3.com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INSER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764704"/>
            <a:ext cx="9144000" cy="916751"/>
          </a:xfrm>
          <a:prstGeom prst="rect">
            <a:avLst/>
          </a:prstGeom>
        </p:spPr>
      </p:pic>
      <p:sp>
        <p:nvSpPr>
          <p:cNvPr id="4" name="Subtitle 2"/>
          <p:cNvSpPr txBox="1">
            <a:spLocks/>
          </p:cNvSpPr>
          <p:nvPr/>
        </p:nvSpPr>
        <p:spPr>
          <a:xfrm>
            <a:off x="214281" y="785794"/>
            <a:ext cx="8572560" cy="5214974"/>
          </a:xfrm>
          <a:prstGeom prst="rect">
            <a:avLst/>
          </a:prstGeom>
        </p:spPr>
        <p:txBody>
          <a:bodyPr anchor="t">
            <a:normAutofit/>
          </a:bodyPr>
          <a:lstStyle/>
          <a:p>
            <a:endParaRPr lang="en-US" sz="2400" b="1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1" y="0"/>
            <a:ext cx="8643967" cy="584200"/>
          </a:xfrm>
          <a:prstGeom prst="rect">
            <a:avLst/>
          </a:prstGeom>
        </p:spPr>
        <p:txBody>
          <a:bodyPr vert="horz" anchor="b">
            <a:noAutofit/>
          </a:bodyPr>
          <a:lstStyle/>
          <a:p>
            <a:pPr algn="ctr"/>
            <a:r>
              <a:rPr lang="en-US" altLang="ko-KR" sz="3600" b="1" dirty="0" smtClean="0">
                <a:latin typeface="Batang" pitchFamily="18" charset="-127"/>
                <a:ea typeface="Batang" pitchFamily="18" charset="-127"/>
              </a:rPr>
              <a:t> </a:t>
            </a:r>
            <a:r>
              <a:rPr lang="ko-KR" altLang="en-US" sz="3600" b="1" dirty="0" smtClean="0">
                <a:solidFill>
                  <a:srgbClr val="FF0000"/>
                </a:solidFill>
                <a:latin typeface="Batang" pitchFamily="18" charset="-127"/>
                <a:ea typeface="Batang" pitchFamily="18" charset="-127"/>
              </a:rPr>
              <a:t>텍스트입력</a:t>
            </a:r>
            <a:r>
              <a:rPr lang="en-US" altLang="ko-KR" sz="3600" b="1" dirty="0" smtClean="0">
                <a:solidFill>
                  <a:srgbClr val="FF0000"/>
                </a:solidFill>
                <a:latin typeface="Batang" pitchFamily="18" charset="-127"/>
                <a:ea typeface="Batang" pitchFamily="18" charset="-127"/>
              </a:rPr>
              <a:t>/</a:t>
            </a:r>
            <a:r>
              <a:rPr lang="ko-KR" altLang="en-US" sz="3600" b="1" dirty="0" smtClean="0">
                <a:latin typeface="Batang" pitchFamily="18" charset="-127"/>
                <a:ea typeface="Batang" pitchFamily="18" charset="-127"/>
              </a:rPr>
              <a:t> </a:t>
            </a:r>
            <a:r>
              <a:rPr lang="ko-KR" altLang="en-US" sz="3600" b="1" dirty="0" smtClean="0">
                <a:solidFill>
                  <a:srgbClr val="FF0000"/>
                </a:solidFill>
                <a:latin typeface="Batang" pitchFamily="18" charset="-127"/>
                <a:ea typeface="Batang" pitchFamily="18" charset="-127"/>
              </a:rPr>
              <a:t>특수기호</a:t>
            </a:r>
            <a:endParaRPr lang="en-US" sz="3600" b="1" dirty="0">
              <a:solidFill>
                <a:srgbClr val="FF0000"/>
              </a:solidFill>
              <a:latin typeface="Batang" pitchFamily="18" charset="-127"/>
              <a:ea typeface="Batang" pitchFamily="18" charset="-127"/>
            </a:endParaRPr>
          </a:p>
        </p:txBody>
      </p:sp>
      <p:sp>
        <p:nvSpPr>
          <p:cNvPr id="13" name="Slide Number Placeholder 23"/>
          <p:cNvSpPr>
            <a:spLocks noGrp="1"/>
          </p:cNvSpPr>
          <p:nvPr>
            <p:ph type="sldNum" sz="quarter" idx="4294967295"/>
          </p:nvPr>
        </p:nvSpPr>
        <p:spPr>
          <a:xfrm>
            <a:off x="8116468" y="6328410"/>
            <a:ext cx="609600" cy="521208"/>
          </a:xfrm>
          <a:prstGeom prst="rect">
            <a:avLst/>
          </a:prstGeom>
        </p:spPr>
        <p:txBody>
          <a:bodyPr/>
          <a:lstStyle/>
          <a:p>
            <a:fld id="{88056306-C977-46C9-B034-E4563BAAEACE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6" name="Footer Placeholder 26"/>
          <p:cNvSpPr>
            <a:spLocks noGrp="1"/>
          </p:cNvSpPr>
          <p:nvPr>
            <p:ph type="ftr" sz="quarter" idx="4294967295"/>
          </p:nvPr>
        </p:nvSpPr>
        <p:spPr>
          <a:xfrm rot="5400000">
            <a:off x="6990187" y="3246120"/>
            <a:ext cx="3200400" cy="365760"/>
          </a:xfrm>
          <a:prstGeom prst="rect">
            <a:avLst/>
          </a:prstGeom>
        </p:spPr>
        <p:txBody>
          <a:bodyPr anchor="b"/>
          <a:lstStyle/>
          <a:p>
            <a:pPr algn="ctr"/>
            <a:r>
              <a:rPr lang="en-US" dirty="0" smtClean="0"/>
              <a:t>www.pjthe3.com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215205" y="1785926"/>
            <a:ext cx="1466851" cy="10715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214281" y="1785926"/>
            <a:ext cx="481093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b="1" dirty="0" smtClean="0">
                <a:latin typeface="Batang" pitchFamily="18" charset="-127"/>
                <a:ea typeface="Batang" pitchFamily="18" charset="-127"/>
              </a:rPr>
              <a:t>1.</a:t>
            </a:r>
            <a:r>
              <a:rPr lang="ko-KR" altLang="en-US" b="1" dirty="0" smtClean="0">
                <a:latin typeface="Batang" pitchFamily="18" charset="-127"/>
                <a:ea typeface="Batang" pitchFamily="18" charset="-127"/>
              </a:rPr>
              <a:t> 텍스트입력</a:t>
            </a:r>
            <a:r>
              <a:rPr lang="en-US" altLang="ko-KR" b="1" dirty="0" smtClean="0">
                <a:latin typeface="Batang" pitchFamily="18" charset="-127"/>
                <a:ea typeface="Batang" pitchFamily="18" charset="-127"/>
              </a:rPr>
              <a:t>(</a:t>
            </a:r>
            <a:r>
              <a:rPr lang="ko-KR" altLang="en-US" b="1" dirty="0" smtClean="0">
                <a:latin typeface="Batang" pitchFamily="18" charset="-127"/>
                <a:ea typeface="Batang" pitchFamily="18" charset="-127"/>
              </a:rPr>
              <a:t>특수기호</a:t>
            </a:r>
            <a:r>
              <a:rPr lang="en-US" altLang="ko-KR" b="1" dirty="0" smtClean="0">
                <a:latin typeface="Batang" pitchFamily="18" charset="-127"/>
                <a:ea typeface="Batang" pitchFamily="18" charset="-127"/>
              </a:rPr>
              <a:t>) : </a:t>
            </a:r>
            <a:r>
              <a:rPr lang="ko-KR" altLang="en-US" b="1" dirty="0" smtClean="0">
                <a:latin typeface="Batang" pitchFamily="18" charset="-127"/>
                <a:ea typeface="Batang" pitchFamily="18" charset="-127"/>
              </a:rPr>
              <a:t>삽입</a:t>
            </a:r>
            <a:r>
              <a:rPr lang="en-US" altLang="ko-KR" b="1" dirty="0" smtClean="0">
                <a:latin typeface="Batang" pitchFamily="18" charset="-127"/>
                <a:ea typeface="Batang" pitchFamily="18" charset="-127"/>
              </a:rPr>
              <a:t>-&gt;</a:t>
            </a:r>
            <a:r>
              <a:rPr lang="ko-KR" altLang="en-US" b="1" dirty="0" smtClean="0">
                <a:latin typeface="Batang" pitchFamily="18" charset="-127"/>
                <a:ea typeface="Batang" pitchFamily="18" charset="-127"/>
              </a:rPr>
              <a:t>기호</a:t>
            </a:r>
            <a:r>
              <a:rPr lang="en-US" altLang="ko-KR" b="1" dirty="0" smtClean="0">
                <a:latin typeface="Batang" pitchFamily="18" charset="-127"/>
                <a:ea typeface="Batang" pitchFamily="18" charset="-127"/>
              </a:rPr>
              <a:t>-&gt;</a:t>
            </a:r>
            <a:r>
              <a:rPr lang="ko-KR" altLang="en-US" b="1" dirty="0" smtClean="0">
                <a:latin typeface="Batang" pitchFamily="18" charset="-127"/>
                <a:ea typeface="Batang" pitchFamily="18" charset="-127"/>
              </a:rPr>
              <a:t>기호</a:t>
            </a:r>
            <a:endParaRPr lang="en-US" b="1" dirty="0">
              <a:latin typeface="Batang" pitchFamily="18" charset="-127"/>
              <a:ea typeface="Batang" pitchFamily="18" charset="-127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8572529" y="1484785"/>
            <a:ext cx="428628" cy="144016"/>
          </a:xfrm>
          <a:prstGeom prst="rect">
            <a:avLst/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b="1" dirty="0">
              <a:solidFill>
                <a:schemeClr val="tx1"/>
              </a:solidFill>
              <a:latin typeface="Batang" pitchFamily="18" charset="-127"/>
              <a:ea typeface="Batang" pitchFamily="18" charset="-127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8820472" y="980728"/>
            <a:ext cx="323528" cy="504055"/>
          </a:xfrm>
          <a:prstGeom prst="rect">
            <a:avLst/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b="1" dirty="0">
              <a:solidFill>
                <a:schemeClr val="tx1"/>
              </a:solidFill>
              <a:latin typeface="Batang" pitchFamily="18" charset="-127"/>
              <a:ea typeface="Batang" pitchFamily="18" charset="-127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417053" y="2331284"/>
            <a:ext cx="5438775" cy="39338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9" name="Picture 118" descr="CHARACTER SPACING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283968" y="3140968"/>
            <a:ext cx="2880320" cy="2952328"/>
          </a:xfrm>
          <a:prstGeom prst="rect">
            <a:avLst/>
          </a:prstGeom>
        </p:spPr>
      </p:pic>
      <p:pic>
        <p:nvPicPr>
          <p:cNvPr id="115" name="Picture 114" descr="FONT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475656" y="2492896"/>
            <a:ext cx="2880320" cy="3066729"/>
          </a:xfrm>
          <a:prstGeom prst="rect">
            <a:avLst/>
          </a:prstGeom>
        </p:spPr>
      </p:pic>
      <p:pic>
        <p:nvPicPr>
          <p:cNvPr id="58" name="Picture 57" descr="글꼴서식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043608" y="1196752"/>
            <a:ext cx="6515100" cy="1123950"/>
          </a:xfrm>
          <a:prstGeom prst="rect">
            <a:avLst/>
          </a:prstGeom>
        </p:spPr>
      </p:pic>
      <p:sp>
        <p:nvSpPr>
          <p:cNvPr id="8" name="Subtitle 2"/>
          <p:cNvSpPr txBox="1">
            <a:spLocks/>
          </p:cNvSpPr>
          <p:nvPr/>
        </p:nvSpPr>
        <p:spPr>
          <a:xfrm>
            <a:off x="0" y="642918"/>
            <a:ext cx="8786843" cy="6000792"/>
          </a:xfrm>
          <a:prstGeom prst="rect">
            <a:avLst/>
          </a:prstGeom>
        </p:spPr>
        <p:txBody>
          <a:bodyPr vert="horz">
            <a:normAutofit fontScale="25000" lnSpcReduction="20000"/>
          </a:bodyPr>
          <a:lstStyle/>
          <a:p>
            <a:pPr marL="1371600" indent="-1371600"/>
            <a:r>
              <a:rPr lang="en-US" altLang="ko-KR" sz="8800" b="1" dirty="0" smtClean="0">
                <a:latin typeface="Batang" pitchFamily="18" charset="-127"/>
                <a:ea typeface="Batang" pitchFamily="18" charset="-127"/>
              </a:rPr>
              <a:t> 1. </a:t>
            </a:r>
            <a:r>
              <a:rPr lang="ko-KR" altLang="en-US" sz="8800" b="1" dirty="0" smtClean="0">
                <a:latin typeface="Batang" pitchFamily="18" charset="-127"/>
                <a:ea typeface="Batang" pitchFamily="18" charset="-127"/>
              </a:rPr>
              <a:t>글꼴 서식 변경</a:t>
            </a:r>
            <a:r>
              <a:rPr lang="en-US" sz="8800" b="1" dirty="0" smtClean="0">
                <a:latin typeface="Batang" pitchFamily="18" charset="-127"/>
                <a:ea typeface="Batang" pitchFamily="18" charset="-127"/>
              </a:rPr>
              <a:t> </a:t>
            </a:r>
          </a:p>
          <a:p>
            <a:pPr marL="1371600" indent="-1371600"/>
            <a:r>
              <a:rPr lang="en-US" altLang="ko-KR" sz="9600" b="1" dirty="0" smtClean="0">
                <a:latin typeface="Batang" pitchFamily="18" charset="-127"/>
                <a:ea typeface="Batang" pitchFamily="18" charset="-127"/>
              </a:rPr>
              <a:t>                                   </a:t>
            </a:r>
          </a:p>
          <a:p>
            <a:pPr marL="1371600" indent="-1371600">
              <a:buAutoNum type="arabicPeriod"/>
            </a:pPr>
            <a:endParaRPr lang="en-US" altLang="ko-KR" sz="9600" b="1" dirty="0" smtClean="0">
              <a:latin typeface="Batang" pitchFamily="18" charset="-127"/>
              <a:ea typeface="Batang" pitchFamily="18" charset="-127"/>
            </a:endParaRPr>
          </a:p>
          <a:p>
            <a:r>
              <a:rPr lang="en-US" altLang="ko-KR" sz="4800" b="1" dirty="0" smtClean="0">
                <a:latin typeface="Batang" pitchFamily="18" charset="-127"/>
                <a:ea typeface="Batang" pitchFamily="18" charset="-127"/>
              </a:rPr>
              <a:t>   </a:t>
            </a:r>
            <a:endParaRPr lang="en-US" altLang="ko-KR" sz="7200" b="1" dirty="0" smtClean="0">
              <a:latin typeface="Batang" pitchFamily="18" charset="-127"/>
              <a:ea typeface="Batang" pitchFamily="18" charset="-127"/>
            </a:endParaRPr>
          </a:p>
          <a:p>
            <a:endParaRPr lang="en-US" altLang="ko-KR" sz="2800" b="1" dirty="0" smtClean="0">
              <a:latin typeface="Batang" pitchFamily="18" charset="-127"/>
              <a:ea typeface="Batang" pitchFamily="18" charset="-127"/>
            </a:endParaRPr>
          </a:p>
          <a:p>
            <a:endParaRPr lang="en-US" altLang="ko-KR" sz="2800" b="1" dirty="0" smtClean="0">
              <a:latin typeface="Batang" pitchFamily="18" charset="-127"/>
              <a:ea typeface="Batang" pitchFamily="18" charset="-127"/>
            </a:endParaRPr>
          </a:p>
          <a:p>
            <a:endParaRPr lang="en-US" altLang="ko-KR" sz="2800" b="1" dirty="0" smtClean="0">
              <a:latin typeface="Batang" pitchFamily="18" charset="-127"/>
              <a:ea typeface="Batang" pitchFamily="18" charset="-127"/>
            </a:endParaRPr>
          </a:p>
          <a:p>
            <a:endParaRPr lang="en-US" altLang="ko-KR" sz="2800" b="1" dirty="0" smtClean="0">
              <a:latin typeface="Batang" pitchFamily="18" charset="-127"/>
              <a:ea typeface="Batang" pitchFamily="18" charset="-127"/>
            </a:endParaRPr>
          </a:p>
          <a:p>
            <a:endParaRPr lang="en-US" altLang="ko-KR" sz="2800" b="1" dirty="0" smtClean="0">
              <a:latin typeface="Batang" pitchFamily="18" charset="-127"/>
              <a:ea typeface="Batang" pitchFamily="18" charset="-127"/>
            </a:endParaRPr>
          </a:p>
          <a:p>
            <a:endParaRPr lang="en-US" altLang="ko-KR" sz="2800" b="1" dirty="0" smtClean="0">
              <a:latin typeface="Batang" pitchFamily="18" charset="-127"/>
              <a:ea typeface="Batang" pitchFamily="18" charset="-127"/>
            </a:endParaRPr>
          </a:p>
          <a:p>
            <a:endParaRPr lang="en-US" altLang="ko-KR" sz="2800" b="1" dirty="0" smtClean="0">
              <a:latin typeface="Batang" pitchFamily="18" charset="-127"/>
              <a:ea typeface="Batang" pitchFamily="18" charset="-127"/>
            </a:endParaRPr>
          </a:p>
          <a:p>
            <a:endParaRPr lang="en-US" altLang="ko-KR" sz="2800" b="1" dirty="0" smtClean="0">
              <a:latin typeface="Batang" pitchFamily="18" charset="-127"/>
              <a:ea typeface="Batang" pitchFamily="18" charset="-127"/>
            </a:endParaRPr>
          </a:p>
          <a:p>
            <a:endParaRPr lang="en-US" altLang="ko-KR" sz="2800" b="1" dirty="0" smtClean="0">
              <a:latin typeface="Batang" pitchFamily="18" charset="-127"/>
              <a:ea typeface="Batang" pitchFamily="18" charset="-127"/>
            </a:endParaRPr>
          </a:p>
          <a:p>
            <a:endParaRPr lang="en-US" altLang="ko-KR" sz="2800" b="1" dirty="0" smtClean="0">
              <a:latin typeface="Batang" pitchFamily="18" charset="-127"/>
              <a:ea typeface="Batang" pitchFamily="18" charset="-127"/>
            </a:endParaRPr>
          </a:p>
          <a:p>
            <a:endParaRPr lang="en-US" altLang="ko-KR" sz="2800" b="1" dirty="0" smtClean="0">
              <a:latin typeface="Batang" pitchFamily="18" charset="-127"/>
              <a:ea typeface="Batang" pitchFamily="18" charset="-127"/>
            </a:endParaRPr>
          </a:p>
          <a:p>
            <a:endParaRPr lang="en-US" altLang="ko-KR" sz="2800" b="1" dirty="0" smtClean="0">
              <a:latin typeface="Batang" pitchFamily="18" charset="-127"/>
              <a:ea typeface="Batang" pitchFamily="18" charset="-127"/>
            </a:endParaRPr>
          </a:p>
          <a:p>
            <a:endParaRPr lang="en-US" altLang="ko-KR" sz="2800" b="1" dirty="0" smtClean="0">
              <a:latin typeface="Batang" pitchFamily="18" charset="-127"/>
              <a:ea typeface="Batang" pitchFamily="18" charset="-127"/>
            </a:endParaRPr>
          </a:p>
          <a:p>
            <a:endParaRPr lang="en-US" altLang="ko-KR" sz="2800" b="1" dirty="0" smtClean="0">
              <a:latin typeface="Batang" pitchFamily="18" charset="-127"/>
              <a:ea typeface="Batang" pitchFamily="18" charset="-127"/>
            </a:endParaRPr>
          </a:p>
          <a:p>
            <a:endParaRPr lang="en-US" altLang="ko-KR" sz="2800" b="1" dirty="0" smtClean="0">
              <a:latin typeface="Batang" pitchFamily="18" charset="-127"/>
              <a:ea typeface="Batang" pitchFamily="18" charset="-127"/>
            </a:endParaRPr>
          </a:p>
          <a:p>
            <a:endParaRPr lang="en-US" altLang="ko-KR" sz="2800" b="1" dirty="0" smtClean="0">
              <a:latin typeface="Batang" pitchFamily="18" charset="-127"/>
              <a:ea typeface="Batang" pitchFamily="18" charset="-127"/>
            </a:endParaRPr>
          </a:p>
          <a:p>
            <a:endParaRPr lang="en-US" altLang="ko-KR" sz="2800" b="1" dirty="0" smtClean="0">
              <a:latin typeface="Batang" pitchFamily="18" charset="-127"/>
              <a:ea typeface="Batang" pitchFamily="18" charset="-127"/>
            </a:endParaRPr>
          </a:p>
          <a:p>
            <a:endParaRPr lang="en-US" altLang="ko-KR" sz="2800" b="1" dirty="0" smtClean="0">
              <a:latin typeface="Batang" pitchFamily="18" charset="-127"/>
              <a:ea typeface="Batang" pitchFamily="18" charset="-127"/>
            </a:endParaRPr>
          </a:p>
          <a:p>
            <a:endParaRPr lang="en-US" altLang="ko-KR" sz="2800" b="1" dirty="0" smtClean="0">
              <a:latin typeface="Batang" pitchFamily="18" charset="-127"/>
              <a:ea typeface="Batang" pitchFamily="18" charset="-127"/>
            </a:endParaRPr>
          </a:p>
          <a:p>
            <a:endParaRPr lang="en-US" altLang="ko-KR" sz="2800" b="1" dirty="0" smtClean="0">
              <a:latin typeface="Batang" pitchFamily="18" charset="-127"/>
              <a:ea typeface="Batang" pitchFamily="18" charset="-127"/>
            </a:endParaRPr>
          </a:p>
          <a:p>
            <a:endParaRPr lang="en-US" altLang="ko-KR" sz="2800" b="1" dirty="0" smtClean="0">
              <a:latin typeface="Batang" pitchFamily="18" charset="-127"/>
              <a:ea typeface="Batang" pitchFamily="18" charset="-127"/>
            </a:endParaRPr>
          </a:p>
          <a:p>
            <a:endParaRPr lang="en-US" altLang="ko-KR" sz="2800" b="1" dirty="0" smtClean="0">
              <a:latin typeface="Batang" pitchFamily="18" charset="-127"/>
              <a:ea typeface="Batang" pitchFamily="18" charset="-127"/>
            </a:endParaRPr>
          </a:p>
          <a:p>
            <a:endParaRPr lang="en-US" altLang="ko-KR" sz="2800" b="1" dirty="0" smtClean="0">
              <a:latin typeface="Batang" pitchFamily="18" charset="-127"/>
              <a:ea typeface="Batang" pitchFamily="18" charset="-127"/>
            </a:endParaRPr>
          </a:p>
          <a:p>
            <a:endParaRPr lang="en-US" altLang="ko-KR" sz="2800" b="1" dirty="0" smtClean="0">
              <a:latin typeface="Batang" pitchFamily="18" charset="-127"/>
              <a:ea typeface="Batang" pitchFamily="18" charset="-127"/>
            </a:endParaRPr>
          </a:p>
          <a:p>
            <a:endParaRPr lang="en-US" altLang="ko-KR" sz="2800" b="1" dirty="0" smtClean="0">
              <a:latin typeface="Batang" pitchFamily="18" charset="-127"/>
              <a:ea typeface="Batang" pitchFamily="18" charset="-127"/>
            </a:endParaRPr>
          </a:p>
          <a:p>
            <a:endParaRPr lang="en-US" altLang="ko-KR" sz="2800" b="1" dirty="0" smtClean="0">
              <a:latin typeface="Batang" pitchFamily="18" charset="-127"/>
              <a:ea typeface="Batang" pitchFamily="18" charset="-127"/>
            </a:endParaRPr>
          </a:p>
          <a:p>
            <a:endParaRPr lang="en-US" altLang="ko-KR" sz="2800" b="1" dirty="0" smtClean="0">
              <a:latin typeface="Batang" pitchFamily="18" charset="-127"/>
              <a:ea typeface="Batang" pitchFamily="18" charset="-127"/>
            </a:endParaRPr>
          </a:p>
          <a:p>
            <a:endParaRPr lang="en-US" altLang="ko-KR" sz="2800" b="1" dirty="0" smtClean="0">
              <a:latin typeface="Batang" pitchFamily="18" charset="-127"/>
              <a:ea typeface="Batang" pitchFamily="18" charset="-127"/>
            </a:endParaRPr>
          </a:p>
          <a:p>
            <a:endParaRPr lang="en-US" altLang="ko-KR" sz="2800" b="1" dirty="0" smtClean="0">
              <a:latin typeface="Batang" pitchFamily="18" charset="-127"/>
              <a:ea typeface="Batang" pitchFamily="18" charset="-127"/>
            </a:endParaRPr>
          </a:p>
          <a:p>
            <a:endParaRPr lang="en-US" altLang="ko-KR" sz="2800" b="1" dirty="0" smtClean="0">
              <a:latin typeface="Batang" pitchFamily="18" charset="-127"/>
              <a:ea typeface="Batang" pitchFamily="18" charset="-127"/>
            </a:endParaRPr>
          </a:p>
          <a:p>
            <a:endParaRPr lang="en-US" altLang="ko-KR" sz="2800" b="1" dirty="0" smtClean="0">
              <a:latin typeface="Batang" pitchFamily="18" charset="-127"/>
              <a:ea typeface="Batang" pitchFamily="18" charset="-127"/>
            </a:endParaRPr>
          </a:p>
          <a:p>
            <a:endParaRPr lang="en-US" altLang="ko-KR" sz="2800" b="1" dirty="0" smtClean="0">
              <a:latin typeface="Batang" pitchFamily="18" charset="-127"/>
              <a:ea typeface="Batang" pitchFamily="18" charset="-127"/>
            </a:endParaRPr>
          </a:p>
          <a:p>
            <a:endParaRPr lang="en-US" altLang="ko-KR" sz="2800" b="1" dirty="0" smtClean="0">
              <a:latin typeface="Batang" pitchFamily="18" charset="-127"/>
              <a:ea typeface="Batang" pitchFamily="18" charset="-127"/>
            </a:endParaRPr>
          </a:p>
          <a:p>
            <a:endParaRPr lang="en-US" altLang="ko-KR" sz="2800" b="1" dirty="0" smtClean="0">
              <a:latin typeface="Batang" pitchFamily="18" charset="-127"/>
              <a:ea typeface="Batang" pitchFamily="18" charset="-127"/>
            </a:endParaRPr>
          </a:p>
          <a:p>
            <a:endParaRPr lang="en-US" altLang="ko-KR" sz="2800" b="1" dirty="0" smtClean="0">
              <a:latin typeface="Batang" pitchFamily="18" charset="-127"/>
              <a:ea typeface="Batang" pitchFamily="18" charset="-127"/>
            </a:endParaRPr>
          </a:p>
          <a:p>
            <a:endParaRPr lang="en-US" altLang="ko-KR" sz="2800" b="1" dirty="0" smtClean="0">
              <a:latin typeface="Batang" pitchFamily="18" charset="-127"/>
              <a:ea typeface="Batang" pitchFamily="18" charset="-127"/>
            </a:endParaRPr>
          </a:p>
          <a:p>
            <a:endParaRPr lang="en-US" altLang="ko-KR" sz="2800" b="1" dirty="0" smtClean="0">
              <a:latin typeface="Batang" pitchFamily="18" charset="-127"/>
              <a:ea typeface="Batang" pitchFamily="18" charset="-127"/>
            </a:endParaRPr>
          </a:p>
          <a:p>
            <a:endParaRPr lang="en-US" altLang="ko-KR" sz="2800" b="1" dirty="0" smtClean="0">
              <a:latin typeface="Batang" pitchFamily="18" charset="-127"/>
              <a:ea typeface="Batang" pitchFamily="18" charset="-127"/>
            </a:endParaRPr>
          </a:p>
          <a:p>
            <a:endParaRPr lang="en-US" altLang="ko-KR" sz="2800" b="1" dirty="0" smtClean="0">
              <a:latin typeface="Batang" pitchFamily="18" charset="-127"/>
              <a:ea typeface="Batang" pitchFamily="18" charset="-127"/>
            </a:endParaRPr>
          </a:p>
          <a:p>
            <a:endParaRPr lang="en-US" altLang="ko-KR" sz="2800" b="1" dirty="0" smtClean="0">
              <a:latin typeface="Batang" pitchFamily="18" charset="-127"/>
              <a:ea typeface="Batang" pitchFamily="18" charset="-127"/>
            </a:endParaRPr>
          </a:p>
          <a:p>
            <a:endParaRPr lang="en-US" altLang="ko-KR" sz="2800" b="1" dirty="0" smtClean="0">
              <a:latin typeface="Batang" pitchFamily="18" charset="-127"/>
              <a:ea typeface="Batang" pitchFamily="18" charset="-127"/>
            </a:endParaRPr>
          </a:p>
          <a:p>
            <a:endParaRPr lang="en-US" altLang="ko-KR" sz="2800" b="1" dirty="0" smtClean="0">
              <a:latin typeface="Batang" pitchFamily="18" charset="-127"/>
              <a:ea typeface="Batang" pitchFamily="18" charset="-127"/>
            </a:endParaRPr>
          </a:p>
          <a:p>
            <a:endParaRPr lang="en-US" altLang="ko-KR" sz="2800" b="1" dirty="0" smtClean="0">
              <a:latin typeface="Batang" pitchFamily="18" charset="-127"/>
              <a:ea typeface="Batang" pitchFamily="18" charset="-127"/>
            </a:endParaRPr>
          </a:p>
          <a:p>
            <a:endParaRPr lang="en-US" altLang="ko-KR" sz="2800" b="1" dirty="0" smtClean="0">
              <a:latin typeface="Batang" pitchFamily="18" charset="-127"/>
              <a:ea typeface="Batang" pitchFamily="18" charset="-127"/>
            </a:endParaRPr>
          </a:p>
          <a:p>
            <a:endParaRPr lang="en-US" altLang="ko-KR" sz="2100" b="1" dirty="0" smtClean="0">
              <a:latin typeface="Batang" pitchFamily="18" charset="-127"/>
              <a:ea typeface="Batang" pitchFamily="18" charset="-127"/>
            </a:endParaRPr>
          </a:p>
          <a:p>
            <a:endParaRPr lang="en-US" altLang="ko-KR" sz="2100" b="1" dirty="0" smtClean="0">
              <a:latin typeface="Batang" pitchFamily="18" charset="-127"/>
              <a:ea typeface="Batang" pitchFamily="18" charset="-127"/>
            </a:endParaRPr>
          </a:p>
          <a:p>
            <a:endParaRPr lang="en-US" altLang="ko-KR" sz="2100" b="1" dirty="0" smtClean="0">
              <a:latin typeface="Batang" pitchFamily="18" charset="-127"/>
              <a:ea typeface="Batang" pitchFamily="18" charset="-127"/>
            </a:endParaRPr>
          </a:p>
          <a:p>
            <a:endParaRPr lang="en-US" altLang="ko-KR" sz="2100" b="1" dirty="0" smtClean="0">
              <a:latin typeface="Batang" pitchFamily="18" charset="-127"/>
              <a:ea typeface="Batang" pitchFamily="18" charset="-127"/>
            </a:endParaRPr>
          </a:p>
          <a:p>
            <a:endParaRPr lang="en-US" altLang="ko-KR" sz="2100" b="1" dirty="0" smtClean="0">
              <a:latin typeface="Batang" pitchFamily="18" charset="-127"/>
              <a:ea typeface="Batang" pitchFamily="18" charset="-127"/>
            </a:endParaRPr>
          </a:p>
          <a:p>
            <a:endParaRPr lang="en-US" altLang="ko-KR" sz="2100" b="1" dirty="0" smtClean="0">
              <a:latin typeface="Batang" pitchFamily="18" charset="-127"/>
              <a:ea typeface="Batang" pitchFamily="18" charset="-127"/>
            </a:endParaRPr>
          </a:p>
          <a:p>
            <a:endParaRPr lang="en-US" altLang="ko-KR" sz="2100" b="1" dirty="0" smtClean="0">
              <a:latin typeface="Batang" pitchFamily="18" charset="-127"/>
              <a:ea typeface="Batang" pitchFamily="18" charset="-127"/>
            </a:endParaRPr>
          </a:p>
          <a:p>
            <a:r>
              <a:rPr lang="en-US" altLang="ko-KR" sz="2100" b="1" dirty="0" smtClean="0">
                <a:latin typeface="Batang" pitchFamily="18" charset="-127"/>
                <a:ea typeface="Batang" pitchFamily="18" charset="-127"/>
              </a:rPr>
              <a:t> </a:t>
            </a: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3500429" y="0"/>
            <a:ext cx="2214579" cy="584200"/>
          </a:xfrm>
          <a:prstGeom prst="rect">
            <a:avLst/>
          </a:prstGeom>
        </p:spPr>
        <p:txBody>
          <a:bodyPr vert="horz" anchor="b">
            <a:noAutofit/>
          </a:bodyPr>
          <a:lstStyle/>
          <a:p>
            <a:pPr algn="ctr"/>
            <a:r>
              <a:rPr lang="ko-KR" altLang="en-US" sz="2800" b="1" dirty="0" smtClean="0">
                <a:solidFill>
                  <a:srgbClr val="FF0000"/>
                </a:solidFill>
                <a:latin typeface="Batang" pitchFamily="18" charset="-127"/>
                <a:ea typeface="Batang" pitchFamily="18" charset="-127"/>
              </a:rPr>
              <a:t>글꼴 서식</a:t>
            </a:r>
            <a:endParaRPr lang="en-US" sz="2800" b="1" dirty="0" smtClean="0">
              <a:solidFill>
                <a:srgbClr val="FF0000"/>
              </a:solidFill>
              <a:latin typeface="Batang" pitchFamily="18" charset="-127"/>
              <a:ea typeface="Batang" pitchFamily="18" charset="-127"/>
            </a:endParaRPr>
          </a:p>
        </p:txBody>
      </p:sp>
      <p:graphicFrame>
        <p:nvGraphicFramePr>
          <p:cNvPr id="6" name="Chart 5"/>
          <p:cNvGraphicFramePr/>
          <p:nvPr/>
        </p:nvGraphicFramePr>
        <p:xfrm>
          <a:off x="10644230" y="714357"/>
          <a:ext cx="5476892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11" name="Slide Number Placeholder 23"/>
          <p:cNvSpPr>
            <a:spLocks noGrp="1"/>
          </p:cNvSpPr>
          <p:nvPr>
            <p:ph type="sldNum" sz="quarter" idx="4294967295"/>
          </p:nvPr>
        </p:nvSpPr>
        <p:spPr>
          <a:xfrm>
            <a:off x="8072463" y="6336792"/>
            <a:ext cx="714380" cy="521208"/>
          </a:xfrm>
          <a:prstGeom prst="rect">
            <a:avLst/>
          </a:prstGeom>
        </p:spPr>
        <p:txBody>
          <a:bodyPr/>
          <a:lstStyle/>
          <a:p>
            <a:fld id="{88056306-C977-46C9-B034-E4563BAAEACE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18" name="Rectangle 17"/>
          <p:cNvSpPr/>
          <p:nvPr/>
        </p:nvSpPr>
        <p:spPr>
          <a:xfrm>
            <a:off x="4572000" y="2060848"/>
            <a:ext cx="648072" cy="285752"/>
          </a:xfrm>
          <a:prstGeom prst="rect">
            <a:avLst/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200" b="1" dirty="0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click</a:t>
            </a:r>
            <a:endParaRPr lang="en-US" sz="1200" b="1" dirty="0">
              <a:solidFill>
                <a:schemeClr val="tx1"/>
              </a:solidFill>
              <a:latin typeface="Batang" pitchFamily="18" charset="-127"/>
              <a:ea typeface="Batang" pitchFamily="18" charset="-127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5580112" y="2060848"/>
            <a:ext cx="1224136" cy="285182"/>
          </a:xfrm>
          <a:prstGeom prst="rect">
            <a:avLst/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b="1" dirty="0">
              <a:solidFill>
                <a:schemeClr val="tx1"/>
              </a:solidFill>
              <a:latin typeface="Batang" pitchFamily="18" charset="-127"/>
              <a:ea typeface="Batang" pitchFamily="18" charset="-127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107504" y="3789040"/>
            <a:ext cx="1214447" cy="28575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600" b="1" dirty="0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취소선</a:t>
            </a:r>
            <a:endParaRPr lang="en-US" sz="1600" b="1" dirty="0">
              <a:solidFill>
                <a:schemeClr val="tx1"/>
              </a:solidFill>
              <a:latin typeface="Batang" pitchFamily="18" charset="-127"/>
              <a:ea typeface="Batang" pitchFamily="18" charset="-127"/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107504" y="4149080"/>
            <a:ext cx="1214447" cy="28575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600" b="1" dirty="0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이중취소선</a:t>
            </a:r>
            <a:endParaRPr lang="en-US" sz="1600" b="1" dirty="0">
              <a:solidFill>
                <a:schemeClr val="tx1"/>
              </a:solidFill>
              <a:latin typeface="Batang" pitchFamily="18" charset="-127"/>
              <a:ea typeface="Batang" pitchFamily="18" charset="-127"/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107504" y="4509120"/>
            <a:ext cx="1214447" cy="28575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600" b="1" dirty="0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위첨자</a:t>
            </a:r>
            <a:endParaRPr lang="en-US" sz="1600" b="1" dirty="0">
              <a:solidFill>
                <a:schemeClr val="tx1"/>
              </a:solidFill>
              <a:latin typeface="Batang" pitchFamily="18" charset="-127"/>
              <a:ea typeface="Batang" pitchFamily="18" charset="-127"/>
            </a:endParaRPr>
          </a:p>
        </p:txBody>
      </p:sp>
      <p:sp>
        <p:nvSpPr>
          <p:cNvPr id="46" name="Rectangle 45"/>
          <p:cNvSpPr/>
          <p:nvPr/>
        </p:nvSpPr>
        <p:spPr>
          <a:xfrm>
            <a:off x="107504" y="4869160"/>
            <a:ext cx="1214447" cy="21431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600" b="1" dirty="0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아래첨자</a:t>
            </a:r>
            <a:endParaRPr lang="en-US" sz="1600" b="1" dirty="0">
              <a:solidFill>
                <a:schemeClr val="tx1"/>
              </a:solidFill>
              <a:latin typeface="Batang" pitchFamily="18" charset="-127"/>
              <a:ea typeface="Batang" pitchFamily="18" charset="-127"/>
            </a:endParaRPr>
          </a:p>
        </p:txBody>
      </p:sp>
      <p:sp>
        <p:nvSpPr>
          <p:cNvPr id="44" name="Footer Placeholder 26"/>
          <p:cNvSpPr>
            <a:spLocks noGrp="1"/>
          </p:cNvSpPr>
          <p:nvPr>
            <p:ph type="ftr" sz="quarter" idx="4294967295"/>
          </p:nvPr>
        </p:nvSpPr>
        <p:spPr>
          <a:xfrm rot="5400000">
            <a:off x="6990187" y="3246120"/>
            <a:ext cx="3200400" cy="365760"/>
          </a:xfrm>
          <a:prstGeom prst="rect">
            <a:avLst/>
          </a:prstGeom>
        </p:spPr>
        <p:txBody>
          <a:bodyPr anchor="b"/>
          <a:lstStyle/>
          <a:p>
            <a:pPr algn="ctr"/>
            <a:r>
              <a:rPr lang="en-US" dirty="0" smtClean="0"/>
              <a:t>www.pjthe3.com</a:t>
            </a:r>
            <a:endParaRPr lang="en-US" dirty="0"/>
          </a:p>
        </p:txBody>
      </p:sp>
      <p:cxnSp>
        <p:nvCxnSpPr>
          <p:cNvPr id="39" name="Straight Arrow Connector 38"/>
          <p:cNvCxnSpPr>
            <a:stCxn id="24" idx="3"/>
          </p:cNvCxnSpPr>
          <p:nvPr/>
        </p:nvCxnSpPr>
        <p:spPr>
          <a:xfrm>
            <a:off x="1321951" y="3931916"/>
            <a:ext cx="369729" cy="145156"/>
          </a:xfrm>
          <a:prstGeom prst="straightConnector1">
            <a:avLst/>
          </a:prstGeom>
          <a:ln w="127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 flipV="1">
            <a:off x="1331640" y="4221088"/>
            <a:ext cx="432048" cy="72008"/>
          </a:xfrm>
          <a:prstGeom prst="straightConnector1">
            <a:avLst/>
          </a:prstGeom>
          <a:ln w="127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/>
          <p:cNvCxnSpPr>
            <a:stCxn id="46" idx="3"/>
          </p:cNvCxnSpPr>
          <p:nvPr/>
        </p:nvCxnSpPr>
        <p:spPr>
          <a:xfrm flipV="1">
            <a:off x="1321951" y="4509120"/>
            <a:ext cx="441737" cy="467197"/>
          </a:xfrm>
          <a:prstGeom prst="straightConnector1">
            <a:avLst/>
          </a:prstGeom>
          <a:ln w="127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>
            <a:stCxn id="42" idx="3"/>
          </p:cNvCxnSpPr>
          <p:nvPr/>
        </p:nvCxnSpPr>
        <p:spPr>
          <a:xfrm flipV="1">
            <a:off x="1321951" y="4365104"/>
            <a:ext cx="441737" cy="286892"/>
          </a:xfrm>
          <a:prstGeom prst="straightConnector1">
            <a:avLst/>
          </a:prstGeom>
          <a:ln w="127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Rectangle 48"/>
          <p:cNvSpPr/>
          <p:nvPr/>
        </p:nvSpPr>
        <p:spPr>
          <a:xfrm>
            <a:off x="1547664" y="5301208"/>
            <a:ext cx="504056" cy="216024"/>
          </a:xfrm>
          <a:prstGeom prst="rect">
            <a:avLst/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b="1" dirty="0">
              <a:solidFill>
                <a:schemeClr val="tx1"/>
              </a:solidFill>
              <a:latin typeface="Batang" pitchFamily="18" charset="-127"/>
              <a:ea typeface="Batang" pitchFamily="18" charset="-127"/>
            </a:endParaRPr>
          </a:p>
        </p:txBody>
      </p:sp>
      <p:sp>
        <p:nvSpPr>
          <p:cNvPr id="66" name="Rectangle 65"/>
          <p:cNvSpPr/>
          <p:nvPr/>
        </p:nvSpPr>
        <p:spPr>
          <a:xfrm>
            <a:off x="107504" y="5229200"/>
            <a:ext cx="1214447" cy="21431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600" b="1" dirty="0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미리보기</a:t>
            </a:r>
            <a:endParaRPr lang="en-US" sz="1600" b="1" dirty="0">
              <a:solidFill>
                <a:schemeClr val="tx1"/>
              </a:solidFill>
              <a:latin typeface="Batang" pitchFamily="18" charset="-127"/>
              <a:ea typeface="Batang" pitchFamily="18" charset="-127"/>
            </a:endParaRPr>
          </a:p>
        </p:txBody>
      </p:sp>
      <p:cxnSp>
        <p:nvCxnSpPr>
          <p:cNvPr id="68" name="Straight Arrow Connector 67"/>
          <p:cNvCxnSpPr/>
          <p:nvPr/>
        </p:nvCxnSpPr>
        <p:spPr>
          <a:xfrm flipV="1">
            <a:off x="1331640" y="4797152"/>
            <a:ext cx="648072" cy="432048"/>
          </a:xfrm>
          <a:prstGeom prst="straightConnector1">
            <a:avLst/>
          </a:prstGeom>
          <a:ln w="127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3" name="Rectangle 72"/>
          <p:cNvSpPr/>
          <p:nvPr/>
        </p:nvSpPr>
        <p:spPr>
          <a:xfrm>
            <a:off x="179512" y="5733256"/>
            <a:ext cx="1785951" cy="21431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600" b="1" dirty="0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기본값으로 설정</a:t>
            </a:r>
            <a:endParaRPr lang="en-US" sz="1600" b="1" dirty="0">
              <a:solidFill>
                <a:schemeClr val="tx1"/>
              </a:solidFill>
              <a:latin typeface="Batang" pitchFamily="18" charset="-127"/>
              <a:ea typeface="Batang" pitchFamily="18" charset="-127"/>
            </a:endParaRPr>
          </a:p>
        </p:txBody>
      </p:sp>
      <p:cxnSp>
        <p:nvCxnSpPr>
          <p:cNvPr id="74" name="Straight Arrow Connector 73"/>
          <p:cNvCxnSpPr/>
          <p:nvPr/>
        </p:nvCxnSpPr>
        <p:spPr>
          <a:xfrm flipH="1" flipV="1">
            <a:off x="1835696" y="5517233"/>
            <a:ext cx="72008" cy="216023"/>
          </a:xfrm>
          <a:prstGeom prst="straightConnector1">
            <a:avLst/>
          </a:prstGeom>
          <a:ln w="127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5" name="Rectangle 124"/>
          <p:cNvSpPr/>
          <p:nvPr/>
        </p:nvSpPr>
        <p:spPr>
          <a:xfrm>
            <a:off x="4572000" y="2564904"/>
            <a:ext cx="785819" cy="28575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600" b="1" dirty="0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장평</a:t>
            </a:r>
            <a:endParaRPr lang="en-US" sz="1600" b="1" dirty="0">
              <a:solidFill>
                <a:schemeClr val="tx1"/>
              </a:solidFill>
              <a:latin typeface="Batang" pitchFamily="18" charset="-127"/>
              <a:ea typeface="Batang" pitchFamily="18" charset="-127"/>
            </a:endParaRPr>
          </a:p>
        </p:txBody>
      </p:sp>
      <p:cxnSp>
        <p:nvCxnSpPr>
          <p:cNvPr id="127" name="Straight Arrow Connector 126"/>
          <p:cNvCxnSpPr/>
          <p:nvPr/>
        </p:nvCxnSpPr>
        <p:spPr>
          <a:xfrm flipH="1">
            <a:off x="4644008" y="2816077"/>
            <a:ext cx="144016" cy="756939"/>
          </a:xfrm>
          <a:prstGeom prst="straightConnector1">
            <a:avLst/>
          </a:prstGeom>
          <a:ln w="127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1" name="Rectangle 130"/>
          <p:cNvSpPr/>
          <p:nvPr/>
        </p:nvSpPr>
        <p:spPr>
          <a:xfrm>
            <a:off x="7380312" y="5301208"/>
            <a:ext cx="1440160" cy="28575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600" b="1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미니상</a:t>
            </a:r>
            <a:r>
              <a:rPr lang="ko-KR" altLang="en-US" sz="1600" b="1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자</a:t>
            </a:r>
            <a:endParaRPr lang="en-US" sz="1600" b="1" dirty="0">
              <a:solidFill>
                <a:schemeClr val="tx1"/>
              </a:solidFill>
              <a:latin typeface="Batang" pitchFamily="18" charset="-127"/>
              <a:ea typeface="Batang" pitchFamily="18" charset="-127"/>
            </a:endParaRPr>
          </a:p>
        </p:txBody>
      </p:sp>
      <p:cxnSp>
        <p:nvCxnSpPr>
          <p:cNvPr id="132" name="Straight Arrow Connector 131"/>
          <p:cNvCxnSpPr/>
          <p:nvPr/>
        </p:nvCxnSpPr>
        <p:spPr>
          <a:xfrm flipH="1">
            <a:off x="5076056" y="3429000"/>
            <a:ext cx="1152129" cy="288032"/>
          </a:xfrm>
          <a:prstGeom prst="straightConnector1">
            <a:avLst/>
          </a:prstGeom>
          <a:ln w="127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Arrow Connector 68"/>
          <p:cNvCxnSpPr/>
          <p:nvPr/>
        </p:nvCxnSpPr>
        <p:spPr>
          <a:xfrm flipH="1">
            <a:off x="3779912" y="2348880"/>
            <a:ext cx="792088" cy="216024"/>
          </a:xfrm>
          <a:prstGeom prst="straightConnector1">
            <a:avLst/>
          </a:prstGeom>
          <a:ln w="127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5" name="Picture 84" descr="서식복사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7308304" y="2420888"/>
            <a:ext cx="1559808" cy="2813978"/>
          </a:xfrm>
          <a:prstGeom prst="rect">
            <a:avLst/>
          </a:prstGeom>
        </p:spPr>
      </p:pic>
      <p:sp>
        <p:nvSpPr>
          <p:cNvPr id="86" name="Rectangle 85"/>
          <p:cNvSpPr/>
          <p:nvPr/>
        </p:nvSpPr>
        <p:spPr>
          <a:xfrm>
            <a:off x="8604448" y="2348880"/>
            <a:ext cx="355480" cy="285752"/>
          </a:xfrm>
          <a:prstGeom prst="rect">
            <a:avLst/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b="1" dirty="0">
              <a:solidFill>
                <a:schemeClr val="tx1"/>
              </a:solidFill>
              <a:latin typeface="Batang" pitchFamily="18" charset="-127"/>
              <a:ea typeface="Batang" pitchFamily="18" charset="-127"/>
            </a:endParaRPr>
          </a:p>
        </p:txBody>
      </p:sp>
      <p:sp>
        <p:nvSpPr>
          <p:cNvPr id="87" name="Rectangle 86"/>
          <p:cNvSpPr/>
          <p:nvPr/>
        </p:nvSpPr>
        <p:spPr>
          <a:xfrm>
            <a:off x="7884368" y="1484784"/>
            <a:ext cx="1001843" cy="28575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600" b="1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서식복사</a:t>
            </a:r>
            <a:endParaRPr lang="en-US" sz="1600" b="1" dirty="0">
              <a:solidFill>
                <a:schemeClr val="tx1"/>
              </a:solidFill>
              <a:latin typeface="Batang" pitchFamily="18" charset="-127"/>
              <a:ea typeface="Batang" pitchFamily="18" charset="-127"/>
            </a:endParaRPr>
          </a:p>
        </p:txBody>
      </p:sp>
      <p:cxnSp>
        <p:nvCxnSpPr>
          <p:cNvPr id="88" name="Straight Arrow Connector 87"/>
          <p:cNvCxnSpPr/>
          <p:nvPr/>
        </p:nvCxnSpPr>
        <p:spPr>
          <a:xfrm>
            <a:off x="8244408" y="1772816"/>
            <a:ext cx="504056" cy="648072"/>
          </a:xfrm>
          <a:prstGeom prst="straightConnector1">
            <a:avLst/>
          </a:prstGeom>
          <a:ln w="127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Rectangle 130"/>
          <p:cNvSpPr/>
          <p:nvPr/>
        </p:nvSpPr>
        <p:spPr>
          <a:xfrm>
            <a:off x="6308576" y="3438524"/>
            <a:ext cx="785819" cy="28575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600" b="1" dirty="0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간격</a:t>
            </a:r>
            <a:endParaRPr lang="en-US" sz="1600" b="1" dirty="0">
              <a:solidFill>
                <a:schemeClr val="tx1"/>
              </a:solidFill>
              <a:latin typeface="Batang" pitchFamily="18" charset="-127"/>
              <a:ea typeface="Batang" pitchFamily="18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2 lecture">
  <a:themeElements>
    <a:clrScheme name="Aspect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12 lecture</Template>
  <TotalTime>1211</TotalTime>
  <Words>869</Words>
  <Application>Microsoft Office PowerPoint</Application>
  <PresentationFormat>화면 슬라이드 쇼(4:3)</PresentationFormat>
  <Paragraphs>747</Paragraphs>
  <Slides>20</Slides>
  <Notes>2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20</vt:i4>
      </vt:variant>
    </vt:vector>
  </HeadingPairs>
  <TitlesOfParts>
    <vt:vector size="21" baseType="lpstr">
      <vt:lpstr>12 lecture</vt:lpstr>
      <vt:lpstr>슬라이드 0</vt:lpstr>
      <vt:lpstr>슬라이드 1</vt:lpstr>
      <vt:lpstr>슬라이드 2</vt:lpstr>
      <vt:lpstr>슬라이드 3</vt:lpstr>
      <vt:lpstr>슬라이드 4</vt:lpstr>
      <vt:lpstr>슬라이드 5</vt:lpstr>
      <vt:lpstr>슬라이드 6</vt:lpstr>
      <vt:lpstr>슬라이드 7</vt:lpstr>
      <vt:lpstr>슬라이드 8</vt:lpstr>
      <vt:lpstr>슬라이드 9</vt:lpstr>
      <vt:lpstr>슬라이드 10</vt:lpstr>
      <vt:lpstr>글머리 기호/번호매기기/단락서식</vt:lpstr>
      <vt:lpstr>슬라이드 12</vt:lpstr>
      <vt:lpstr>단락서식</vt:lpstr>
      <vt:lpstr>슬라이드 14</vt:lpstr>
      <vt:lpstr>슬라이드 15</vt:lpstr>
      <vt:lpstr>슬라이드 16</vt:lpstr>
      <vt:lpstr>슬라이드 17</vt:lpstr>
      <vt:lpstr>도형 삽입 및 편집</vt:lpstr>
      <vt:lpstr>그림위치 및 텍스트 위치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0</dc:title>
  <dc:creator>HEG</dc:creator>
  <cp:lastModifiedBy>현빈</cp:lastModifiedBy>
  <cp:revision>90</cp:revision>
  <dcterms:created xsi:type="dcterms:W3CDTF">2015-04-03T23:11:12Z</dcterms:created>
  <dcterms:modified xsi:type="dcterms:W3CDTF">2015-10-31T21:28:38Z</dcterms:modified>
</cp:coreProperties>
</file>