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52" r:id="rId1"/>
  </p:sldMasterIdLst>
  <p:notesMasterIdLst>
    <p:notesMasterId r:id="rId21"/>
  </p:notesMasterIdLst>
  <p:handoutMasterIdLst>
    <p:handoutMasterId r:id="rId22"/>
  </p:handoutMasterIdLst>
  <p:sldIdLst>
    <p:sldId id="291" r:id="rId2"/>
    <p:sldId id="288" r:id="rId3"/>
    <p:sldId id="293" r:id="rId4"/>
    <p:sldId id="292" r:id="rId5"/>
    <p:sldId id="264" r:id="rId6"/>
    <p:sldId id="265" r:id="rId7"/>
    <p:sldId id="267" r:id="rId8"/>
    <p:sldId id="282" r:id="rId9"/>
    <p:sldId id="305" r:id="rId10"/>
    <p:sldId id="268" r:id="rId11"/>
    <p:sldId id="295" r:id="rId12"/>
    <p:sldId id="296" r:id="rId13"/>
    <p:sldId id="280" r:id="rId14"/>
    <p:sldId id="297" r:id="rId15"/>
    <p:sldId id="299" r:id="rId16"/>
    <p:sldId id="300" r:id="rId17"/>
    <p:sldId id="301" r:id="rId18"/>
    <p:sldId id="302" r:id="rId19"/>
    <p:sldId id="304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CF1F8"/>
    <a:srgbClr val="330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2" autoAdjust="0"/>
    <p:restoredTop sz="94718" autoAdjust="0"/>
  </p:normalViewPr>
  <p:slideViewPr>
    <p:cSldViewPr>
      <p:cViewPr>
        <p:scale>
          <a:sx n="90" d="100"/>
          <a:sy n="90" d="100"/>
        </p:scale>
        <p:origin x="-978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84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gcu\lecture\9회\마음이2.2010.DVDRip.x264.MP3-TEXIO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3601"/>
  <ax:ocxPr ax:name="_cy" ax:value="14781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9CCBC479-0636-4B0A-B349-040585A203BB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4EE5E57E-AA3D-4816-935F-45BCEE650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0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EF693A5-5139-4BC7-8D07-5C7E58482EB0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9F3BB48B-2702-46E1-A40E-06B1EF759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1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B48B-2702-46E1-A40E-06B1EF759886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B48B-2702-46E1-A40E-06B1EF7598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17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B48B-2702-46E1-A40E-06B1EF7598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842A-2EC0-4544-9E15-5DA2D601CC6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DCBE-FDA7-4F27-AD57-68E00C02AAB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18C3-0B9D-4894-8F7D-D546EA8150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9C92-F646-4840-AE25-0CA72109BA8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1AA0-A8A3-4CBD-A072-DC175DE3116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465-CBDC-4E26-BA34-308A90E4DC3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C964-CCA7-40B9-A8CE-3B64759ACF0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C5E6-9DA5-4267-B59D-FE1F29B6359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496-033C-4A08-ADC1-887E6FC34D5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EB2E-A142-4472-A8B5-56B29FD0748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9455-EE5C-4953-8B3A-BB85F19EA4F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ED0FF4B2-4CDA-4675-92FD-EF397905182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2015-09-12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5E15F3E5-9B5B-4E05-AE31-75AE167190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10814" y="285728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6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9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28794" y="6072206"/>
            <a:ext cx="5357850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785786" y="1579790"/>
            <a:ext cx="6929486" cy="3857652"/>
            <a:chOff x="785786" y="571480"/>
            <a:chExt cx="6929486" cy="3857652"/>
          </a:xfrm>
        </p:grpSpPr>
        <p:grpSp>
          <p:nvGrpSpPr>
            <p:cNvPr id="3" name="Group 34"/>
            <p:cNvGrpSpPr/>
            <p:nvPr/>
          </p:nvGrpSpPr>
          <p:grpSpPr>
            <a:xfrm>
              <a:off x="785786" y="571480"/>
              <a:ext cx="6929486" cy="857256"/>
              <a:chOff x="928662" y="1000108"/>
              <a:chExt cx="6643734" cy="857256"/>
            </a:xfrm>
          </p:grpSpPr>
          <p:sp>
            <p:nvSpPr>
              <p:cNvPr id="30" name="Teardrop 29"/>
              <p:cNvSpPr/>
              <p:nvPr/>
            </p:nvSpPr>
            <p:spPr>
              <a:xfrm>
                <a:off x="928662" y="1000108"/>
                <a:ext cx="928694" cy="857256"/>
              </a:xfrm>
              <a:prstGeom prst="teardrop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857356" y="1071546"/>
                <a:ext cx="5715040" cy="642942"/>
              </a:xfrm>
              <a:prstGeom prst="round1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ko-KR" altLang="en-US" sz="28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표만들기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/ 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표 도구 편집</a:t>
                </a:r>
                <a:endParaRPr lang="en-US" sz="1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sp>
          <p:nvSpPr>
            <p:cNvPr id="55" name="Teardrop 54"/>
            <p:cNvSpPr/>
            <p:nvPr/>
          </p:nvSpPr>
          <p:spPr>
            <a:xfrm>
              <a:off x="785786" y="2571744"/>
              <a:ext cx="939285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725071" y="2643182"/>
              <a:ext cx="5990201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동영상 및</a:t>
              </a:r>
              <a:r>
                <a:rPr 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음악 삽입 </a:t>
              </a:r>
              <a:endPara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>
              <a:off x="785786" y="3571876"/>
              <a:ext cx="968638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1754425" y="3643314"/>
              <a:ext cx="5960847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슬라이드 쇼 설정 및 재구성</a:t>
              </a:r>
              <a:r>
                <a:rPr lang="en-US" b="1" dirty="0" smtClean="0"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 </a:t>
              </a:r>
              <a:r>
                <a:rPr lang="ko-KR" altLang="en-US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하이퍼링크  설정 </a:t>
              </a:r>
              <a:endParaRPr lang="en-US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>
              <a:off x="785786" y="1571612"/>
              <a:ext cx="968638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754424" y="1643050"/>
              <a:ext cx="5960848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사진 앨범 만들기</a:t>
              </a:r>
              <a:endPara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movie t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8715375" cy="13430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4545" y="0"/>
            <a:ext cx="435771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동영상 및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음악 삽입 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165304"/>
            <a:ext cx="539552" cy="280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재생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69160"/>
            <a:ext cx="539552" cy="674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4869160"/>
            <a:ext cx="6480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84" y="5805264"/>
            <a:ext cx="568704" cy="213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볼륨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6093296"/>
            <a:ext cx="1155879" cy="31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전체화면재생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3688" y="6453336"/>
            <a:ext cx="1296144" cy="31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재생할 때 숨기기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79912" y="5517232"/>
            <a:ext cx="974921" cy="31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반복재생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07904" y="5877272"/>
            <a:ext cx="1137408" cy="31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자동되감기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5877272"/>
            <a:ext cx="1296144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클릭할 때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자동실행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844" y="57148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동영상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MEDIA -&gt;VIDEO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44208" y="443537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9" name="Picture 38" descr="picture 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478688" cy="331236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851920" y="836712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3528" y="1988840"/>
            <a:ext cx="1143008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포스터 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첫 검정색 화면을 다른 화면으로 변경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403648" y="1340768"/>
            <a:ext cx="0" cy="6480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619672" y="5589240"/>
            <a:ext cx="0" cy="7920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915816" y="5085184"/>
            <a:ext cx="0" cy="7920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339752" y="5301208"/>
            <a:ext cx="0" cy="11521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499992" y="5013176"/>
            <a:ext cx="144016" cy="504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3563888" y="5373216"/>
            <a:ext cx="144016" cy="504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0" y="5805264"/>
            <a:ext cx="82758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67544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Window  Media  Player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이용하여  동영상  삽입하기</a:t>
            </a:r>
            <a:endParaRPr lang="en-US" altLang="ko-KR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p:control spid="1027" name="WindowsMediaPlayer1" r:id="rId2" imgW="8495238" imgH="532381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67544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Window  Media  Player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이용하여  동영상  삽입하기</a:t>
            </a:r>
            <a:endParaRPr lang="en-US" altLang="ko-KR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251520" y="980728"/>
            <a:ext cx="8640960" cy="5661248"/>
          </a:xfrm>
          <a:prstGeom prst="rect">
            <a:avLst/>
          </a:prstGeom>
          <a:solidFill>
            <a:srgbClr val="ECF1F8"/>
          </a:solidFill>
        </p:spPr>
        <p:txBody>
          <a:bodyPr anchor="t">
            <a:normAutofit fontScale="925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 err="1" smtClean="0">
                <a:latin typeface="Batang" pitchFamily="18" charset="-127"/>
                <a:ea typeface="Batang" pitchFamily="18" charset="-127"/>
              </a:rPr>
              <a:t>Powerpoint</a:t>
            </a: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 Option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파워포인트 옵션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 Popular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기본설정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  -&gt;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Show Developer tab in the Ribbon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체크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-&gt; OK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Ribbon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메뉴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Developer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클릭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Control -&gt;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기타 컨트롤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342900" lvl="0" indent="-342900" latinLnBrk="1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r>
              <a:rPr lang="en-US" sz="2400" b="1" noProof="0" dirty="0" smtClean="0">
                <a:latin typeface="Batang" pitchFamily="18" charset="-127"/>
                <a:ea typeface="Batang" pitchFamily="18" charset="-127"/>
              </a:rPr>
              <a:t>More Control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클릭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Window  Media  Player  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-&gt;</a:t>
            </a:r>
          </a:p>
          <a:p>
            <a:pPr marL="342900" lvl="0" indent="-342900" latinLnBrk="1">
              <a:spcBef>
                <a:spcPct val="20000"/>
              </a:spcBef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 OK -&gt;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빈 화면에 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Window  Media  Player 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창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크기 영역 설정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342900" lvl="0" indent="-342900" latinLnBrk="1"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Window  Media  Player 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창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나타남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marL="342900" lvl="0" indent="-342900" latinLnBrk="1">
              <a:spcBef>
                <a:spcPct val="20000"/>
              </a:spcBef>
            </a:pP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342900" lvl="0" indent="-342900" latinLnBrk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Window  Media  Player 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창 선택한 상태에서 우측 마우스 클릭</a:t>
            </a:r>
            <a:endParaRPr lang="en-US" altLang="ko-KR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342900" lvl="0" indent="-342900" latinLnBrk="1">
              <a:spcBef>
                <a:spcPct val="20000"/>
              </a:spcBef>
            </a:pP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 Property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속성클릭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-&gt; Property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창에서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Custom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클릭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</a:t>
            </a:r>
          </a:p>
          <a:p>
            <a:pPr marL="342900" lvl="0" indent="-342900" latinLnBrk="1">
              <a:spcBef>
                <a:spcPct val="20000"/>
              </a:spcBef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Window  Media  Player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Properties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에서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File name or URL</a:t>
            </a:r>
          </a:p>
          <a:p>
            <a:pPr marL="342900" lvl="0" indent="-342900" latinLnBrk="1">
              <a:spcBef>
                <a:spcPct val="20000"/>
              </a:spcBef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             Browse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찾아보기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-&gt;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비디오 </a:t>
            </a:r>
            <a:r>
              <a:rPr lang="ko-KR" altLang="en-US" sz="2400" b="1" dirty="0" err="1" smtClean="0">
                <a:latin typeface="Batang" pitchFamily="18" charset="-127"/>
                <a:ea typeface="Batang" pitchFamily="18" charset="-127"/>
              </a:rPr>
              <a:t>화일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선택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 Apply , OK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584" y="5517232"/>
            <a:ext cx="86409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ound 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" y="2276872"/>
            <a:ext cx="8275265" cy="1381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4545" y="0"/>
            <a:ext cx="435771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동영상 및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음악 삽입 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2844" y="57148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음악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Media -&gt;Audio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5984" y="1857364"/>
            <a:ext cx="4590272" cy="275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오디오를 삽입하면  오디오 툴 서식과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picture tool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 나타남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7784" y="3717032"/>
            <a:ext cx="642942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볼륨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낮음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중간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높음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음소거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717032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미리듣기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55976" y="3123679"/>
            <a:ext cx="2016224" cy="2321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355274" y="3717032"/>
            <a:ext cx="1216726" cy="505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클릭할 때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자동실행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72200" y="2204864"/>
            <a:ext cx="864096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15616" y="3717032"/>
            <a:ext cx="1143008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쇼동안 숨기기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63688" y="4365104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반복재생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282" y="5143512"/>
            <a:ext cx="8246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모든 슬라이드에서 연속적으로 음악이 흘러나오게 하려면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pPr lvl="0"/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                                    Sound option&gt;play sound&gt; </a:t>
            </a:r>
            <a:r>
              <a:rPr lang="en-US" altLang="ko-KR" sz="1400" b="1" u="sng" dirty="0" smtClean="0">
                <a:latin typeface="Batang" pitchFamily="18" charset="-127"/>
                <a:ea typeface="Batang" pitchFamily="18" charset="-127"/>
              </a:rPr>
              <a:t>Play Across Slides</a:t>
            </a:r>
            <a:r>
              <a:rPr lang="ko-KR" altLang="en-US" sz="1400" b="1" dirty="0">
                <a:latin typeface="Batang" pitchFamily="18" charset="-127"/>
                <a:ea typeface="Batang" pitchFamily="18" charset="-127"/>
              </a:rPr>
              <a:t>체크</a:t>
            </a:r>
            <a:endParaRPr lang="en-US" sz="1400" dirty="0"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오디오 클립 아이콘 숨기려면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쇼동안 숨기기 체크</a:t>
            </a:r>
            <a:endParaRPr lang="en-US" sz="1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" name="Picture 22" descr="media c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1224136" cy="11725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75656" y="1124744"/>
            <a:ext cx="576064" cy="6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339752" y="3429000"/>
            <a:ext cx="72008" cy="9689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03648" y="3068960"/>
            <a:ext cx="144016" cy="608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491880" y="3123678"/>
            <a:ext cx="216024" cy="6106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7224" y="3000372"/>
            <a:ext cx="7072362" cy="928694"/>
            <a:chOff x="928662" y="1000108"/>
            <a:chExt cx="6643734" cy="857256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슬라이드 쇼 설정 및 재구성</a:t>
              </a:r>
              <a:r>
                <a:rPr lang="en-US" sz="2400" b="1" dirty="0" smtClean="0"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하이퍼링크  설정 </a:t>
              </a:r>
              <a:endParaRPr lang="en-US" sz="24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8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 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7410450" cy="1362075"/>
          </a:xfrm>
          <a:prstGeom prst="rect">
            <a:avLst/>
          </a:prstGeom>
        </p:spPr>
      </p:pic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486748" cy="8572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슬라이드 쇼 설정 및 재구성 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00438"/>
            <a:ext cx="821537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2000" b="1" cap="small" dirty="0">
                <a:latin typeface="Batang" pitchFamily="18" charset="-127"/>
                <a:ea typeface="Batang" pitchFamily="18" charset="-127"/>
              </a:rPr>
              <a:t>쇼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cap="small" dirty="0"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쇼</a:t>
            </a:r>
            <a:r>
              <a:rPr lang="en-US" altLang="ko-KR" sz="2000" b="1" dirty="0">
                <a:latin typeface="Batang" pitchFamily="18" charset="-127"/>
                <a:ea typeface="Batang" pitchFamily="18" charset="-127"/>
              </a:rPr>
              <a:t> -&gt;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2000" b="1" dirty="0">
                <a:latin typeface="Batang" pitchFamily="18" charset="-127"/>
                <a:ea typeface="Batang" pitchFamily="18" charset="-127"/>
              </a:rPr>
              <a:t>쇼 시작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그룹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처음부터            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첫번째 슬라이드에서 슬라이드 쇼를 시작한다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(F5)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현재 슬라이드부터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현재 마우스가 선택되어진 슬라이드에서부터 슬라이드 쇼를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          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시작한다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(Shift + F5)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2204864"/>
            <a:ext cx="78578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처음부터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2132856"/>
            <a:ext cx="714380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슬라이드부터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92" y="1124744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1124744"/>
            <a:ext cx="648072" cy="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9872" y="2204864"/>
            <a:ext cx="714380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예행연습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424" y="2673577"/>
            <a:ext cx="2066458" cy="2531830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7323" y="735036"/>
            <a:ext cx="1600167" cy="3179719"/>
          </a:xfrm>
          <a:prstGeom prst="rect">
            <a:avLst/>
          </a:prstGeom>
        </p:spPr>
      </p:pic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486748" cy="8572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슬라이드 쇼 설정 및 재구성 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5384840"/>
            <a:ext cx="8001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</a:pPr>
            <a:r>
              <a:rPr lang="en-US" altLang="ko-KR" sz="2400" b="1" cap="small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400" b="1" cap="small" dirty="0" smtClean="0">
                <a:latin typeface="Batang" pitchFamily="18" charset="-127"/>
                <a:ea typeface="Batang" pitchFamily="18" charset="-127"/>
              </a:rPr>
              <a:t>슬라이드 쇼할 때  포인터 옵션을  사용하려면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</a:pP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2000" b="1" cap="small" dirty="0" smtClean="0">
                <a:latin typeface="Tennessee Heavy SF" panose="020BE200000000000000" pitchFamily="34" charset="0"/>
                <a:ea typeface="Batang" pitchFamily="18" charset="-127"/>
              </a:rPr>
              <a:t>슬라이드 우측  마우스 </a:t>
            </a: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en-US" altLang="ko-KR" sz="2000" b="1" cap="small" dirty="0" smtClean="0">
                <a:latin typeface="Tennessee Heavy SF" panose="020BE200000000000000" pitchFamily="34" charset="0"/>
                <a:ea typeface="Batang" pitchFamily="18" charset="-127"/>
              </a:rPr>
              <a:t>Point Option</a:t>
            </a:r>
            <a:endParaRPr lang="en-US" altLang="ko-KR" sz="1400" b="1" dirty="0" smtClean="0">
              <a:latin typeface="Tennessee Heavy SF" panose="020BE200000000000000" pitchFamily="34" charset="0"/>
              <a:ea typeface="Batang" pitchFamily="18" charset="-127"/>
            </a:endParaRPr>
          </a:p>
        </p:txBody>
      </p:sp>
      <p:pic>
        <p:nvPicPr>
          <p:cNvPr id="25" name="Picture 24" descr="AUTO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62" y="4429132"/>
            <a:ext cx="1428750" cy="9525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203848" y="785794"/>
            <a:ext cx="162524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다음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이전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마지막으로 본 상태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8992" y="2071678"/>
            <a:ext cx="157163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재구성한  쇼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0277" y="2535186"/>
            <a:ext cx="157163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화면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1138" y="2828101"/>
            <a:ext cx="16430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3068" y="2681812"/>
            <a:ext cx="116207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레이저 포인터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32232" y="3007887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0662" y="3409406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형광펜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4716" y="3746600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잉크색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57390" y="4214818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지우개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7290" y="4572008"/>
            <a:ext cx="20002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슬라이드의 모든 잉크 삭제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00200" y="4929198"/>
            <a:ext cx="142876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화살표 옵션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29422" y="4429132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자동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29422" y="4714884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29422" y="5000636"/>
            <a:ext cx="100013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숨기기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4348" y="2835284"/>
            <a:ext cx="100010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포인터 옵션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 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7410450" cy="1362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260" y="2391680"/>
            <a:ext cx="3816156" cy="1973424"/>
          </a:xfrm>
          <a:prstGeom prst="rect">
            <a:avLst/>
          </a:prstGeom>
        </p:spPr>
      </p:pic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486748" cy="50004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슬라이드 쇼 설정 및 재구성 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542136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슬라이드 쇼 재구성</a:t>
            </a: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0"/>
              </a:spcBef>
            </a:pP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  슬라이드 쇼</a:t>
            </a: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slide show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-&gt;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슬라이드 쇼 시작 그룹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cap="small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슬라이드 쇼 재구성 </a:t>
            </a: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Custom slide show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cap="small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0"/>
              </a:spcBef>
              <a:buFont typeface="Wingdings" pitchFamily="2" charset="2"/>
              <a:buChar char="v"/>
            </a:pP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숨겨야 하는  슬라이드가  많거나 슬라이드 순서를 변경해서 쇼를 재구성하고자 할때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 </a:t>
            </a:r>
          </a:p>
          <a:p>
            <a:pPr marL="914400" lvl="1" indent="-457200">
              <a:spcBef>
                <a:spcPct val="0"/>
              </a:spcBef>
            </a:pP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          재구성을 이용 </a:t>
            </a:r>
            <a:endParaRPr lang="en-US" altLang="ko-KR" sz="12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428868"/>
            <a:ext cx="3192760" cy="1428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5786" y="2428868"/>
            <a:ext cx="142876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쇼 재구성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4500562" y="2357430"/>
            <a:ext cx="228601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쇼 재구성 하기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3714744" y="2852936"/>
            <a:ext cx="857256" cy="28575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59632" y="2060848"/>
            <a:ext cx="100811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슬라이드쇼 재구성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752" y="1124744"/>
            <a:ext cx="57606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7744" y="2060848"/>
            <a:ext cx="936104" cy="297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슬라이드쇼 설정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5856" y="1988840"/>
            <a:ext cx="792088" cy="356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숨기기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827584" y="2204864"/>
            <a:ext cx="432048" cy="2834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19672" y="1124744"/>
            <a:ext cx="72008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1124744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ET UP 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816424" cy="3517097"/>
          </a:xfrm>
          <a:prstGeom prst="rect">
            <a:avLst/>
          </a:prstGeom>
        </p:spPr>
      </p:pic>
      <p:pic>
        <p:nvPicPr>
          <p:cNvPr id="15" name="Picture 14" descr="SLIDE SH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7410450" cy="1362075"/>
          </a:xfrm>
          <a:prstGeom prst="rect">
            <a:avLst/>
          </a:prstGeom>
        </p:spPr>
      </p:pic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486748" cy="50004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슬라이드 쇼 설정 및 재구성 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561558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Char char=""/>
            </a:pP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슬라이드 쇼 재구성 한경우에는</a:t>
            </a:r>
            <a:endParaRPr lang="en-US" altLang="ko-KR" sz="2000" b="1" cap="small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슬라이드 쇼 설정</a:t>
            </a:r>
            <a:r>
              <a:rPr lang="en-US" altLang="ko-KR" sz="2000" b="1" cap="small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cap="small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600" b="1" cap="small" dirty="0" smtClean="0">
                <a:latin typeface="Batang" pitchFamily="18" charset="-127"/>
                <a:ea typeface="Batang" pitchFamily="18" charset="-127"/>
              </a:rPr>
              <a:t>슬라이드 쇼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</a:t>
            </a:r>
            <a:r>
              <a:rPr lang="ko-KR" altLang="en-US" sz="1600" b="1" cap="small" dirty="0" smtClean="0">
                <a:latin typeface="Batang" pitchFamily="18" charset="-127"/>
                <a:ea typeface="Batang" pitchFamily="18" charset="-127"/>
              </a:rPr>
              <a:t> 설정 </a:t>
            </a:r>
            <a:r>
              <a:rPr lang="en-US" altLang="ko-KR" sz="1600" b="1" cap="small" dirty="0" smtClean="0">
                <a:latin typeface="Batang" pitchFamily="18" charset="-127"/>
                <a:ea typeface="Batang" pitchFamily="18" charset="-127"/>
              </a:rPr>
              <a:t>set up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cap="small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cap="small" dirty="0" smtClean="0">
                <a:latin typeface="Batang" pitchFamily="18" charset="-127"/>
                <a:ea typeface="Batang" pitchFamily="18" charset="-127"/>
              </a:rPr>
              <a:t>set up slide show</a:t>
            </a:r>
            <a:r>
              <a:rPr lang="ko-KR" altLang="en-US" sz="1600" b="1" cap="small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cap="small" dirty="0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ko-KR" sz="1400" b="1" dirty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400" b="1" cap="small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cap="small" dirty="0">
                <a:latin typeface="Batang" pitchFamily="18" charset="-127"/>
                <a:ea typeface="Batang" pitchFamily="18" charset="-127"/>
              </a:rPr>
              <a:t>set up slide show</a:t>
            </a:r>
            <a:r>
              <a:rPr lang="ko-KR" altLang="en-US" sz="1400" b="1" cap="small" dirty="0">
                <a:latin typeface="Batang" pitchFamily="18" charset="-127"/>
                <a:ea typeface="Batang" pitchFamily="18" charset="-127"/>
              </a:rPr>
              <a:t> 에서 </a:t>
            </a:r>
            <a:r>
              <a:rPr lang="en-US" altLang="ko-KR" sz="1400" b="1" cap="small" dirty="0" smtClean="0">
                <a:latin typeface="Batang" pitchFamily="18" charset="-127"/>
                <a:ea typeface="Batang" pitchFamily="18" charset="-127"/>
              </a:rPr>
              <a:t>custom show </a:t>
            </a:r>
            <a:r>
              <a:rPr lang="ko-KR" altLang="en-US" sz="1400" b="1" cap="small" dirty="0" smtClean="0">
                <a:latin typeface="Batang" pitchFamily="18" charset="-127"/>
                <a:ea typeface="Batang" pitchFamily="18" charset="-127"/>
              </a:rPr>
              <a:t>체크</a:t>
            </a:r>
            <a:r>
              <a:rPr lang="en-US" altLang="ko-KR" sz="1400" b="1" cap="small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cap="small" dirty="0" smtClean="0">
                <a:latin typeface="Batang" pitchFamily="18" charset="-127"/>
                <a:ea typeface="Batang" pitchFamily="18" charset="-127"/>
              </a:rPr>
              <a:t>재구성한 슬라이드 쇼 이름 선택해야</a:t>
            </a:r>
            <a:endParaRPr lang="en-US" altLang="ko-KR" sz="2000" b="1" cap="small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3728" y="2060848"/>
            <a:ext cx="150646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슬라이드쇼 재구성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5736" y="1124744"/>
            <a:ext cx="775641" cy="725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0233" y="2996953"/>
            <a:ext cx="1872208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3563888" y="2348880"/>
            <a:ext cx="3030037" cy="912155"/>
          </a:xfrm>
          <a:prstGeom prst="bentConnector3">
            <a:avLst>
              <a:gd name="adj1" fmla="val 3753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1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2007 in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08720"/>
            <a:ext cx="8686800" cy="1095375"/>
          </a:xfrm>
          <a:prstGeom prst="rect">
            <a:avLst/>
          </a:prstGeom>
        </p:spPr>
      </p:pic>
      <p:pic>
        <p:nvPicPr>
          <p:cNvPr id="45" name="Picture 44" descr="HYPERL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429000"/>
            <a:ext cx="4104455" cy="2376264"/>
          </a:xfrm>
          <a:prstGeom prst="rect">
            <a:avLst/>
          </a:prstGeom>
        </p:spPr>
      </p:pic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844" y="4000504"/>
            <a:ext cx="864399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00042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21455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 Insert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–&gt;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Links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링크그룹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-&gt; Hyperlink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하이퍼 링크 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  -&gt;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연결코자 하는 파일이나  슬라이드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872" y="1124744"/>
            <a:ext cx="50006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0596" y="457200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표시할 텍스트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현재 선택되어 있는 텍스트가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표시됨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선택된 텍스트를 수정할 수 있다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하이퍼링크제거하려면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                 하이퍼링크 대상 우측 마우스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하이퍼링크 제거 선택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8717"/>
            <a:ext cx="9144000" cy="48996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하이퍼링크  설정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3071810"/>
            <a:ext cx="2714644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찾는 위치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파일 선택하거나  현재문서에서 원하는 슬라이드  또는 웹 페이지 지정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7818" y="3786190"/>
            <a:ext cx="264320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스크린 팁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화면설명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):</a:t>
            </a:r>
            <a:r>
              <a:rPr lang="ko-KR" altLang="en-US" sz="1200" dirty="0" smtClean="0"/>
              <a:t>  </a:t>
            </a:r>
            <a:endParaRPr lang="en-US" altLang="ko-KR" sz="1200" dirty="0" smtClean="0"/>
          </a:p>
          <a:p>
            <a:r>
              <a:rPr lang="ko-KR" altLang="en-US" sz="1200" dirty="0" smtClean="0"/>
              <a:t> </a:t>
            </a:r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마우스 포인터를  가져 갔을때 표시되는</a:t>
            </a:r>
            <a:r>
              <a:rPr lang="en-US" altLang="ko-KR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안내글</a:t>
            </a:r>
            <a:endParaRPr lang="en-US" sz="9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7664" y="4149080"/>
            <a:ext cx="504056" cy="358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9672" y="3929066"/>
            <a:ext cx="45199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984" y="4077072"/>
            <a:ext cx="573214" cy="17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720" y="5301208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2964645" y="5679297"/>
            <a:ext cx="42862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929190" y="3929066"/>
            <a:ext cx="428628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85852" y="3357562"/>
            <a:ext cx="121444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표시할 텍스트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00364" y="5929330"/>
            <a:ext cx="64294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웹주소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1893075" y="3643314"/>
            <a:ext cx="590693" cy="361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051720" y="3429000"/>
            <a:ext cx="164877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71600" y="3929066"/>
            <a:ext cx="576064" cy="364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3645024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연결대상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0100" y="4293096"/>
            <a:ext cx="5475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0100" y="4869160"/>
            <a:ext cx="547564" cy="48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3608" y="5301208"/>
            <a:ext cx="50006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520" y="4005064"/>
            <a:ext cx="714380" cy="29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기존파일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282" y="5000636"/>
            <a:ext cx="714348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새문서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만들기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5445224"/>
            <a:ext cx="714348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전자메일 주소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47664" y="4509120"/>
            <a:ext cx="5000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47664" y="4941168"/>
            <a:ext cx="5000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47664" y="5301208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07904" y="4365104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현재폴더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051720" y="4365104"/>
            <a:ext cx="164193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500430" y="4786322"/>
            <a:ext cx="107157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열어본 페이지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2000232" y="4857760"/>
            <a:ext cx="142876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428992" y="5072074"/>
            <a:ext cx="121444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최근 사용한 파일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1907704" y="5156622"/>
            <a:ext cx="1512168" cy="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51520" y="4581128"/>
            <a:ext cx="71438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현재파일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857224" y="2714620"/>
            <a:ext cx="6643734" cy="928694"/>
            <a:chOff x="928662" y="1000108"/>
            <a:chExt cx="6643734" cy="857256"/>
          </a:xfrm>
        </p:grpSpPr>
        <p:sp>
          <p:nvSpPr>
            <p:cNvPr id="17" name="Teardrop 1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표만들기</a:t>
              </a:r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 도구 편집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2419350" cy="32766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4422240"/>
            <a:ext cx="2971800" cy="42896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2.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표 도구 디자인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표만들기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/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 도구 편집</a:t>
            </a:r>
            <a:endParaRPr lang="en-US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509925"/>
            <a:ext cx="872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표만들기</a:t>
            </a:r>
            <a:r>
              <a:rPr 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Insert  -&gt; Tables-&gt;  Table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-&gt;Insert  Table</a:t>
            </a:r>
            <a:endParaRPr lang="en-US" sz="1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6796" y="1530691"/>
            <a:ext cx="314325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706" y="4481874"/>
            <a:ext cx="3401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표 클릭하면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table tools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나타남 </a:t>
            </a:r>
            <a:endParaRPr lang="en-US" sz="1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4" y="3717032"/>
            <a:ext cx="947408" cy="160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3933056"/>
            <a:ext cx="947408" cy="160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45200" y="3576509"/>
            <a:ext cx="775217" cy="188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6792" y="3832656"/>
            <a:ext cx="953620" cy="188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 그리기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757159" y="3670524"/>
            <a:ext cx="958939" cy="617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2757160" y="3926671"/>
            <a:ext cx="809633" cy="617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TABLE LAY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7272808" cy="10081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15616" y="1412776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547664" y="1844824"/>
            <a:ext cx="36004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able t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8640960" cy="1133953"/>
          </a:xfrm>
          <a:prstGeom prst="rect">
            <a:avLst/>
          </a:prstGeom>
        </p:spPr>
      </p:pic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5943600" y="3246438"/>
            <a:ext cx="3200400" cy="365125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" y="584200"/>
            <a:ext cx="3015735" cy="567525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3. </a:t>
            </a:r>
            <a:r>
              <a:rPr kumimoji="0" lang="ko-K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표 도구 레이아웃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표만들기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/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 도구 편집</a:t>
            </a:r>
            <a:endParaRPr lang="en-US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TABLE LAYOU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51725"/>
            <a:ext cx="9067799" cy="13491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" y="1609725"/>
            <a:ext cx="466723" cy="692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847975"/>
            <a:ext cx="616209" cy="81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행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열 혹은 전체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-120369" y="2575205"/>
            <a:ext cx="54554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5276" y="3819525"/>
            <a:ext cx="742949" cy="81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눈금선 보기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>
            <a:stCxn id="16" idx="0"/>
          </p:cNvCxnSpPr>
          <p:nvPr/>
        </p:nvCxnSpPr>
        <p:spPr>
          <a:xfrm rot="5400000" flipH="1" flipV="1">
            <a:off x="-60044" y="3030024"/>
            <a:ext cx="1516296" cy="627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39759" y="3053299"/>
            <a:ext cx="1517090" cy="153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38225" y="3819523"/>
            <a:ext cx="616209" cy="81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행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열 삭제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563586" y="3539075"/>
            <a:ext cx="2488642" cy="153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54434" y="4791075"/>
            <a:ext cx="616209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위에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5586" y="2500840"/>
            <a:ext cx="1200149" cy="247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아래에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0228" y="2748489"/>
            <a:ext cx="1200148" cy="27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왼쪽에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5587" y="3109912"/>
            <a:ext cx="1200148" cy="27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오른쪽에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7051" y="2583920"/>
            <a:ext cx="714374" cy="26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셀병합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9451" y="2977884"/>
            <a:ext cx="714374" cy="264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셀분할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3826" y="2540261"/>
            <a:ext cx="904876" cy="437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행높이를 같게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05278" y="3032918"/>
            <a:ext cx="1200150" cy="353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행너비를 같게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57725" y="3514725"/>
            <a:ext cx="647700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왼쪽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5427" y="3514725"/>
            <a:ext cx="742948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가운데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48375" y="3514725"/>
            <a:ext cx="800101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57727" y="4083580"/>
            <a:ext cx="647700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셀위쪽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5427" y="4083580"/>
            <a:ext cx="647700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가운데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53126" y="4083580"/>
            <a:ext cx="895349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셀아래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맞춤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00776" y="2561429"/>
            <a:ext cx="647700" cy="319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셀여백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53076" y="2540261"/>
            <a:ext cx="647700" cy="41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방향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4180510" y="2156447"/>
            <a:ext cx="611536" cy="1560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477562" y="2663573"/>
            <a:ext cx="7222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579102" y="2655051"/>
            <a:ext cx="1586000" cy="1333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4" y="3000372"/>
            <a:ext cx="6643734" cy="928694"/>
            <a:chOff x="928662" y="1000108"/>
            <a:chExt cx="6643734" cy="928694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85725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사진 앨범 만들기 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48"/>
          <p:cNvSpPr/>
          <p:nvPr/>
        </p:nvSpPr>
        <p:spPr>
          <a:xfrm>
            <a:off x="142844" y="4000504"/>
            <a:ext cx="864399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텍스트삽입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8717"/>
            <a:ext cx="9144000" cy="81213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파워포인트 사진 앨범 만들기 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500042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2844" y="87085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사진 앨범 만들기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IMAGES -&gt;PHOTO ALBUM -&gt;NEW  PHOTO  ALBUM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Picture 16" descr="photo albu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5786478" cy="138310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3929058" y="1643050"/>
            <a:ext cx="64294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" name="Picture 17" descr="photo albu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96952"/>
            <a:ext cx="5286412" cy="34612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4286256"/>
            <a:ext cx="192879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모든그림 아래에 캡션달기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4546" y="4357694"/>
            <a:ext cx="142876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4546" y="4500570"/>
            <a:ext cx="142876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1928794" y="4429132"/>
            <a:ext cx="28575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5720" y="4572008"/>
            <a:ext cx="164304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모든그림 흑백으로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1928762" y="4643447"/>
            <a:ext cx="714380" cy="357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4348" y="5429264"/>
            <a:ext cx="114300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 레이아웃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348" y="5643578"/>
            <a:ext cx="114300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 모양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4348" y="5857892"/>
            <a:ext cx="114300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테마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857356" y="5857892"/>
            <a:ext cx="357190" cy="1071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57356" y="5715016"/>
            <a:ext cx="357190" cy="357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857356" y="5500702"/>
            <a:ext cx="357190" cy="357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071538" y="3500438"/>
            <a:ext cx="100010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 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00100" y="3786190"/>
            <a:ext cx="100010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텍스트삽입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00100" y="4000504"/>
            <a:ext cx="100010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 옵션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4348" y="5000636"/>
            <a:ext cx="114300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앨범 레이아웃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57356" y="5107792"/>
            <a:ext cx="357190" cy="2500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86182" y="2786058"/>
            <a:ext cx="164307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앨범에서 그림위치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929058" y="3214686"/>
            <a:ext cx="500066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7224" y="3000372"/>
            <a:ext cx="7072362" cy="928694"/>
            <a:chOff x="928662" y="1000108"/>
            <a:chExt cx="6643734" cy="857256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동영상 및</a:t>
              </a:r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음악 삽입 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9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nsert mov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552728" cy="3581388"/>
          </a:xfrm>
          <a:prstGeom prst="rect">
            <a:avLst/>
          </a:prstGeom>
        </p:spPr>
      </p:pic>
      <p:pic>
        <p:nvPicPr>
          <p:cNvPr id="13" name="Picture 12" descr="media c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1224136" cy="11725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4545" y="0"/>
            <a:ext cx="435771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동영상 및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음악 삽입 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2844" y="57148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동영상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MEDIA -&gt;VIDEO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1124744"/>
            <a:ext cx="720080" cy="63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03648" y="2132856"/>
            <a:ext cx="1042102" cy="3166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144000" y="1124744"/>
            <a:ext cx="9144000" cy="5583290"/>
            <a:chOff x="9144000" y="1124744"/>
            <a:chExt cx="9144000" cy="5583290"/>
          </a:xfrm>
        </p:grpSpPr>
        <p:sp>
          <p:nvSpPr>
            <p:cNvPr id="15" name="Rectangle 14"/>
            <p:cNvSpPr/>
            <p:nvPr/>
          </p:nvSpPr>
          <p:spPr>
            <a:xfrm>
              <a:off x="11412760" y="1124744"/>
              <a:ext cx="4071966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비디오를 선택하면  비디오 툴 서식과 재생이 나타남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pic>
          <p:nvPicPr>
            <p:cNvPr id="21" name="Picture 20" descr="movie too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1844824"/>
              <a:ext cx="9144000" cy="4863210"/>
            </a:xfrm>
            <a:prstGeom prst="rect">
              <a:avLst/>
            </a:prstGeom>
          </p:spPr>
        </p:pic>
      </p:grp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www.pjthe3.com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1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4545" y="0"/>
            <a:ext cx="4357719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US" altLang="ko-KR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동영상 및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음악 삽입 </a:t>
            </a:r>
            <a:endParaRPr lang="en-US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2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172400" y="6165304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2844" y="57148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동영상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MEDIA -&gt;VIDEO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124744"/>
            <a:ext cx="9144000" cy="5583290"/>
            <a:chOff x="9144000" y="1124744"/>
            <a:chExt cx="9144000" cy="5583290"/>
          </a:xfrm>
        </p:grpSpPr>
        <p:sp>
          <p:nvSpPr>
            <p:cNvPr id="13" name="Rectangle 12"/>
            <p:cNvSpPr/>
            <p:nvPr/>
          </p:nvSpPr>
          <p:spPr>
            <a:xfrm>
              <a:off x="11412760" y="1124744"/>
              <a:ext cx="4071966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비디오를 선택하면  비디오 툴 서식과 재생이 나타남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pic>
          <p:nvPicPr>
            <p:cNvPr id="14" name="Picture 13" descr="movie too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1844824"/>
              <a:ext cx="9144000" cy="486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77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775</Words>
  <Application>Microsoft Office PowerPoint</Application>
  <PresentationFormat>On-screen Show (4:3)</PresentationFormat>
  <Paragraphs>289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테마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 컴퓨터 사양 확인 방법</dc:title>
  <dc:creator>HEG</dc:creator>
  <cp:lastModifiedBy>jungyeo park</cp:lastModifiedBy>
  <cp:revision>245</cp:revision>
  <cp:lastPrinted>2015-03-07T21:04:37Z</cp:lastPrinted>
  <dcterms:created xsi:type="dcterms:W3CDTF">2014-11-22T21:10:31Z</dcterms:created>
  <dcterms:modified xsi:type="dcterms:W3CDTF">2015-09-12T20:12:46Z</dcterms:modified>
</cp:coreProperties>
</file>