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4" r:id="rId2"/>
    <p:sldId id="290" r:id="rId3"/>
    <p:sldId id="289" r:id="rId4"/>
    <p:sldId id="291" r:id="rId5"/>
    <p:sldId id="283" r:id="rId6"/>
    <p:sldId id="284" r:id="rId7"/>
    <p:sldId id="277" r:id="rId8"/>
    <p:sldId id="28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1" r:id="rId19"/>
    <p:sldId id="303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2463" autoAdjust="0"/>
  </p:normalViewPr>
  <p:slideViewPr>
    <p:cSldViewPr>
      <p:cViewPr varScale="1">
        <p:scale>
          <a:sx n="65" d="100"/>
          <a:sy n="65" d="100"/>
        </p:scale>
        <p:origin x="-1446" y="-11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47" d="100"/>
          <a:sy n="47" d="100"/>
        </p:scale>
        <p:origin x="-2736" y="-63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500B-1F08-4460-99DD-84EF1890AAC9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21519-081E-4172-83A2-9D3F7D01E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9B70-42E8-4D1E-8A1C-402A26B1DBA5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8B50-E036-4EB6-A9D9-1DE91D831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8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8B50-E036-4EB6-A9D9-1DE91D83179F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16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8B50-E036-4EB6-A9D9-1DE91D8317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B8B50-E036-4EB6-A9D9-1DE91D8317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46A530-767E-4B42-B907-AA28257C3B8C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5BA0B-8ED0-4147-ABFE-59EA34D1ADA9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46485" y="3269160"/>
            <a:ext cx="2323526" cy="357191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F887-A84A-44D7-9416-15C7D61EE542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46485" y="3269160"/>
            <a:ext cx="2323526" cy="357191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78E2E5-A819-4999-92FE-7C4079B7E181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 b="1"/>
            </a:lvl1pPr>
          </a:lstStyle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F06D3D-0663-4A11-A18D-E944097AA971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7C20-CB2C-4912-A19C-6809B9665BC9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50770" y="3193437"/>
            <a:ext cx="2323526" cy="365760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C6AD-FEC5-436B-BA93-F44BB323D365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7450770" y="3264875"/>
            <a:ext cx="2323526" cy="365760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2C24AF-63CD-47D8-ACD9-167AC65C7D24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7450770" y="3264875"/>
            <a:ext cx="2323526" cy="365760"/>
          </a:xfrm>
        </p:spPr>
        <p:txBody>
          <a:bodyPr rtlCol="0"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427-90F1-4021-BFCE-F5AD8E4A3C8F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446485" y="3269160"/>
            <a:ext cx="2323526" cy="357191"/>
          </a:xfr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28CED4-E3EB-4755-A05D-8B7F2FFE14AD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7450770" y="3264875"/>
            <a:ext cx="2323526" cy="365760"/>
          </a:xfrm>
        </p:spPr>
        <p:txBody>
          <a:bodyPr rtlCol="0"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76AC44-F921-4E22-9144-718CC5D2DB70}" type="datetime1">
              <a:rPr lang="en-US" smtClean="0"/>
              <a:pPr/>
              <a:t>9/22/2015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7450770" y="3264875"/>
            <a:ext cx="2323526" cy="365760"/>
          </a:xfrm>
        </p:spPr>
        <p:txBody>
          <a:bodyPr rtlCol="0"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2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450770" y="3264875"/>
            <a:ext cx="2323526" cy="365760"/>
          </a:xfrm>
          <a:prstGeom prst="rect">
            <a:avLst/>
          </a:prstGeom>
        </p:spPr>
        <p:txBody>
          <a:bodyPr vert="horz" anchor="t" anchorCtr="0"/>
          <a:lstStyle>
            <a:lvl1pPr algn="ctr" eaLnBrk="1" latinLnBrk="0" hangingPunct="1">
              <a:defRPr kumimoji="0" sz="1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43900" y="630936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43900" y="6286521"/>
            <a:ext cx="609600" cy="57148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10815" y="404664"/>
            <a:ext cx="1322372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5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</p:txBody>
      </p:sp>
      <p:sp>
        <p:nvSpPr>
          <p:cNvPr id="19" name="Footer Placeholder 26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smtClean="0"/>
              <a:t>www.pjthe3.com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28793" y="6286521"/>
            <a:ext cx="5357851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899593" y="980728"/>
            <a:ext cx="6929487" cy="956648"/>
            <a:chOff x="928662" y="1000108"/>
            <a:chExt cx="6643734" cy="857256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1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Insert object</a:t>
              </a:r>
              <a:endParaRPr lang="en-US" sz="24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99593" y="3140968"/>
            <a:ext cx="6929487" cy="956648"/>
            <a:chOff x="928662" y="4018105"/>
            <a:chExt cx="6929486" cy="956648"/>
          </a:xfrm>
        </p:grpSpPr>
        <p:sp>
          <p:nvSpPr>
            <p:cNvPr id="55" name="Teardrop 54"/>
            <p:cNvSpPr/>
            <p:nvPr/>
          </p:nvSpPr>
          <p:spPr>
            <a:xfrm>
              <a:off x="928662" y="4018105"/>
              <a:ext cx="939285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3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867947" y="4097826"/>
              <a:ext cx="5990201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화면 전환 효과 </a:t>
              </a:r>
              <a:endParaRPr lang="en-US" sz="24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99593" y="2060848"/>
            <a:ext cx="6929487" cy="956648"/>
            <a:chOff x="928662" y="2902015"/>
            <a:chExt cx="6929486" cy="956648"/>
          </a:xfrm>
        </p:grpSpPr>
        <p:sp>
          <p:nvSpPr>
            <p:cNvPr id="29" name="Teardrop 28"/>
            <p:cNvSpPr/>
            <p:nvPr/>
          </p:nvSpPr>
          <p:spPr>
            <a:xfrm>
              <a:off x="928662" y="2902015"/>
              <a:ext cx="968638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2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1" name="Round Single Corner Rectangle 30"/>
            <p:cNvSpPr/>
            <p:nvPr/>
          </p:nvSpPr>
          <p:spPr>
            <a:xfrm>
              <a:off x="1897300" y="2981736"/>
              <a:ext cx="5960848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파워포인트 애니메이션 설정</a:t>
              </a:r>
              <a:endParaRPr lang="en-US" sz="24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9593" y="4221088"/>
            <a:ext cx="6929487" cy="956648"/>
            <a:chOff x="896411" y="5077471"/>
            <a:chExt cx="6929486" cy="956648"/>
          </a:xfrm>
        </p:grpSpPr>
        <p:sp>
          <p:nvSpPr>
            <p:cNvPr id="16" name="Teardrop 15"/>
            <p:cNvSpPr/>
            <p:nvPr/>
          </p:nvSpPr>
          <p:spPr>
            <a:xfrm>
              <a:off x="896411" y="5077471"/>
              <a:ext cx="939285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4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>
              <a:off x="1835696" y="5157192"/>
              <a:ext cx="5990201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슬라이드 마스터 설정</a:t>
              </a:r>
              <a:r>
                <a:rPr 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/ </a:t>
              </a:r>
            </a:p>
            <a:p>
              <a:r>
                <a:rPr lang="ko-KR" alt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머리글 바닥글 설정</a:t>
              </a:r>
              <a:r>
                <a:rPr lang="en-US" altLang="ko-KR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/</a:t>
              </a:r>
              <a:r>
                <a:rPr lang="ko-KR" alt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페이지 설정</a:t>
              </a:r>
              <a:endParaRPr lang="en-US" sz="2400" b="1" smtClean="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99593" y="5373217"/>
            <a:ext cx="6929487" cy="956648"/>
            <a:chOff x="896411" y="5077471"/>
            <a:chExt cx="6929486" cy="956648"/>
          </a:xfrm>
        </p:grpSpPr>
        <p:sp>
          <p:nvSpPr>
            <p:cNvPr id="25" name="Teardrop 24"/>
            <p:cNvSpPr/>
            <p:nvPr/>
          </p:nvSpPr>
          <p:spPr>
            <a:xfrm>
              <a:off x="896411" y="5077471"/>
              <a:ext cx="939285" cy="95664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5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7" name="Round Single Corner Rectangle 26"/>
            <p:cNvSpPr/>
            <p:nvPr/>
          </p:nvSpPr>
          <p:spPr>
            <a:xfrm>
              <a:off x="1835696" y="5157192"/>
              <a:ext cx="5990201" cy="717486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인쇄 미리보기</a:t>
              </a:r>
              <a:r>
                <a:rPr 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/ </a:t>
              </a:r>
              <a:r>
                <a:rPr lang="ko-KR" alt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파워포인트 옵션</a:t>
              </a:r>
              <a:endParaRPr lang="en-US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 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80728"/>
            <a:ext cx="8963025" cy="12763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21" y="214290"/>
            <a:ext cx="8486748" cy="642942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슬라이드 마스터 설정</a:t>
            </a:r>
            <a:r>
              <a:rPr lang="en-US" altLang="ko-KR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머리글 바닥글 페이지 설정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5720" y="3500439"/>
            <a:ext cx="857256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ts val="600"/>
              </a:spcBef>
              <a:buSzPct val="70000"/>
              <a:defRPr/>
            </a:pPr>
            <a:r>
              <a:rPr kumimoji="0" lang="en-US" altLang="ko-KR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1. </a:t>
            </a:r>
            <a:r>
              <a:rPr kumimoji="0" lang="ko-KR" altLang="en-US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보기</a:t>
            </a:r>
            <a:r>
              <a:rPr kumimoji="0" lang="en-US" altLang="ko-KR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View-&gt; Master</a:t>
            </a:r>
            <a:r>
              <a:rPr kumimoji="0" lang="en-US" altLang="ko-KR" sz="24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Views </a:t>
            </a:r>
            <a:r>
              <a:rPr kumimoji="0" lang="ko-KR" altLang="en-US" sz="24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마스터</a:t>
            </a:r>
            <a:r>
              <a:rPr kumimoji="0" lang="ko-KR" altLang="en-US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보기 </a:t>
            </a:r>
            <a:r>
              <a:rPr kumimoji="0" lang="en-US" altLang="ko-KR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-&gt; Slide Master </a:t>
            </a:r>
          </a:p>
          <a:p>
            <a:pPr marL="457200" indent="-457200">
              <a:spcBef>
                <a:spcPts val="600"/>
              </a:spcBef>
              <a:buSzPct val="70000"/>
              <a:buAutoNum type="arabicPeriod"/>
              <a:defRPr/>
            </a:pPr>
            <a:endParaRPr kumimoji="0" lang="en-US" altLang="ko-KR" sz="24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731520" lvl="1" indent="-274320">
              <a:spcBef>
                <a:spcPts val="600"/>
              </a:spcBef>
              <a:buSzPct val="70000"/>
              <a:buFont typeface="Wingdings" pitchFamily="2" charset="2"/>
              <a:buChar char="v"/>
              <a:defRPr/>
            </a:pP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슬라이드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마스터슬라이드 마스터 란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모든 슬라이드  서식을  일괄적으로  디자인하는  기능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v"/>
              <a:tabLst/>
              <a:defRPr/>
            </a:pPr>
            <a:endParaRPr kumimoji="0" lang="en-US" altLang="ko-KR" sz="24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248" y="1124744"/>
            <a:ext cx="57150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1" y="1412776"/>
            <a:ext cx="42862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2276872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보기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2" name="Straight Arrow Connector 11"/>
          <p:cNvCxnSpPr>
            <a:endCxn id="9" idx="3"/>
          </p:cNvCxnSpPr>
          <p:nvPr/>
        </p:nvCxnSpPr>
        <p:spPr>
          <a:xfrm rot="16200000" flipV="1">
            <a:off x="4446985" y="1642670"/>
            <a:ext cx="1035851" cy="2143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85853" y="2643182"/>
            <a:ext cx="128588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 마스터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71673" y="2060849"/>
            <a:ext cx="52057" cy="6180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 mas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7"/>
            <a:ext cx="9144000" cy="638542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071670" y="2643183"/>
            <a:ext cx="6072231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lnSpc>
                <a:spcPct val="150000"/>
              </a:lnSpc>
              <a:spcBef>
                <a:spcPts val="600"/>
              </a:spcBef>
              <a:buSzPct val="70000"/>
              <a:buFont typeface="Wingdings" pitchFamily="2" charset="2"/>
              <a:buChar char="v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마스터에 테마 서식 적용하기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SzPct val="70000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    슬라이드 마스터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Slide Master-&gt;                                           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테마 편집 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Edit Theme  -&gt;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 테마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 색 편집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-&gt;</a:t>
            </a:r>
            <a:endParaRPr kumimoji="0" lang="en-US" altLang="ko-KR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    마스터 보기 닫기 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Close Master View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kumimoji="0" lang="en-US" altLang="ko-KR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274320" lvl="0" indent="-274320">
              <a:spcBef>
                <a:spcPts val="600"/>
              </a:spcBef>
              <a:buSzPct val="70000"/>
              <a:defRPr/>
            </a:pPr>
            <a:endParaRPr kumimoji="0" lang="en-US" altLang="ko-KR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ko-KR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764704"/>
            <a:ext cx="785819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7" y="1700808"/>
            <a:ext cx="128588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 마스터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43608" y="980728"/>
            <a:ext cx="144016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35896" y="1628800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6296" y="980729"/>
            <a:ext cx="72008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980729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>
            <a:endCxn id="12" idx="3"/>
          </p:cNvCxnSpPr>
          <p:nvPr/>
        </p:nvCxnSpPr>
        <p:spPr>
          <a:xfrm flipV="1">
            <a:off x="4277128" y="1736812"/>
            <a:ext cx="6840" cy="18922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28861" y="3714752"/>
            <a:ext cx="2643207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27584" y="188640"/>
            <a:ext cx="7272808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슬라이드 마스터 설정</a:t>
            </a:r>
            <a:r>
              <a:rPr lang="en-US" altLang="ko-KR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머리글 바닥글 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header 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1" y="2564905"/>
            <a:ext cx="4857751" cy="3476625"/>
          </a:xfrm>
          <a:prstGeom prst="rect">
            <a:avLst/>
          </a:prstGeom>
        </p:spPr>
      </p:pic>
      <p:pic>
        <p:nvPicPr>
          <p:cNvPr id="40" name="Picture 39" descr="2007 in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7"/>
            <a:ext cx="8686800" cy="1095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0" y="1340768"/>
            <a:ext cx="500067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1" y="2143116"/>
            <a:ext cx="5929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2000" b="1">
                <a:latin typeface="Batang" pitchFamily="18" charset="-127"/>
                <a:ea typeface="Batang" pitchFamily="18" charset="-127"/>
              </a:rPr>
              <a:t>1. 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INSERT-&gt;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머리글 </a:t>
            </a:r>
            <a:r>
              <a:rPr lang="ko-KR" altLang="en-US" sz="2000" b="1">
                <a:latin typeface="Batang" pitchFamily="18" charset="-127"/>
                <a:ea typeface="Batang" pitchFamily="18" charset="-127"/>
              </a:rPr>
              <a:t>바닥글 </a:t>
            </a:r>
            <a:r>
              <a:rPr lang="en-US" altLang="ko-KR" sz="2000" b="1">
                <a:latin typeface="Batang" pitchFamily="18" charset="-127"/>
                <a:ea typeface="Batang" pitchFamily="18" charset="-127"/>
              </a:rPr>
              <a:t>Header and footer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3428992" y="3428715"/>
            <a:ext cx="1143008" cy="143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857" y="4725144"/>
            <a:ext cx="928695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5857" y="4941168"/>
            <a:ext cx="928695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9873" y="5373216"/>
            <a:ext cx="1285884" cy="261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76256" y="3214687"/>
            <a:ext cx="86409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76256" y="3500438"/>
            <a:ext cx="864096" cy="216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79713" y="3214687"/>
            <a:ext cx="128588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날짜 및 시간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51721" y="4221088"/>
            <a:ext cx="928695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</a:t>
            </a:r>
            <a:r>
              <a:rPr lang="ko-KR" alt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드 </a:t>
            </a:r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번호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23728" y="4725145"/>
            <a:ext cx="785819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바닥글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1560" y="5229201"/>
            <a:ext cx="2500331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제목 슬라이드에는 표시안함 </a:t>
            </a:r>
            <a:endParaRPr lang="en-US" altLang="ko-KR" sz="1200" b="1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-&gt;</a:t>
            </a:r>
          </a:p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체크하면 제목 슬라이드 제외하고  내용표시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40352" y="3214687"/>
            <a:ext cx="1008112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모두 적용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96337" y="4005065"/>
            <a:ext cx="128588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적용</a:t>
            </a:r>
            <a:r>
              <a:rPr lang="en-US" altLang="ko-KR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현재 슬라이드에만 적용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4" name="Straight Arrow Connector 33"/>
          <p:cNvCxnSpPr>
            <a:stCxn id="29" idx="3"/>
            <a:endCxn id="23" idx="1"/>
          </p:cNvCxnSpPr>
          <p:nvPr/>
        </p:nvCxnSpPr>
        <p:spPr>
          <a:xfrm>
            <a:off x="2980413" y="4435403"/>
            <a:ext cx="295443" cy="3968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4" idx="1"/>
          </p:cNvCxnSpPr>
          <p:nvPr/>
        </p:nvCxnSpPr>
        <p:spPr>
          <a:xfrm>
            <a:off x="2933584" y="4871433"/>
            <a:ext cx="342272" cy="1768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131841" y="5589241"/>
            <a:ext cx="223839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7" idx="3"/>
          </p:cNvCxnSpPr>
          <p:nvPr/>
        </p:nvCxnSpPr>
        <p:spPr>
          <a:xfrm flipH="1" flipV="1">
            <a:off x="7740352" y="3608735"/>
            <a:ext cx="360040" cy="3891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27584" y="188640"/>
            <a:ext cx="7272808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슬라이드 마스터 설정</a:t>
            </a:r>
            <a:r>
              <a:rPr lang="en-US" altLang="ko-KR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머리글 바닥글 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age set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3707904" cy="20002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9" name="Picture 18" descr="handout 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492897"/>
            <a:ext cx="7658100" cy="1247775"/>
          </a:xfrm>
          <a:prstGeom prst="rect">
            <a:avLst/>
          </a:prstGeom>
        </p:spPr>
      </p:pic>
      <p:pic>
        <p:nvPicPr>
          <p:cNvPr id="18" name="Picture 17" descr="slide m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976" y="908720"/>
            <a:ext cx="8963025" cy="12763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59832" y="214290"/>
            <a:ext cx="3168352" cy="64294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페이지 설정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9913" y="3861049"/>
            <a:ext cx="5256584" cy="380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AutoNum type="arabicPeriod"/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2007 version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페이지 </a:t>
            </a:r>
            <a:r>
              <a:rPr lang="ko-KR" altLang="en-US" sz="2000" b="1">
                <a:latin typeface="Batang" pitchFamily="18" charset="-127"/>
                <a:ea typeface="Batang" pitchFamily="18" charset="-127"/>
              </a:rPr>
              <a:t>설정</a:t>
            </a:r>
            <a:r>
              <a:rPr lang="en-US" altLang="ko-KR" sz="2000" b="1">
                <a:latin typeface="Batang" pitchFamily="18" charset="-127"/>
                <a:ea typeface="Batang" pitchFamily="18" charset="-127"/>
              </a:rPr>
              <a:t>:  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19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Design </a:t>
            </a:r>
            <a:r>
              <a:rPr lang="ko-KR" altLang="en-US" sz="19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디자인</a:t>
            </a:r>
            <a:r>
              <a:rPr lang="en-US" altLang="ko-KR" sz="19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-&gt;Page Setup</a:t>
            </a:r>
            <a:r>
              <a:rPr lang="ko-KR" altLang="en-US" sz="19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페이지 설정</a:t>
            </a:r>
            <a:endParaRPr lang="en-US" altLang="ko-KR" sz="1900" b="1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슬라이드 </a:t>
            </a:r>
            <a:r>
              <a:rPr lang="ko-KR" altLang="en-US" sz="1400" b="1">
                <a:latin typeface="Batang" pitchFamily="18" charset="-127"/>
                <a:ea typeface="Batang" pitchFamily="18" charset="-127"/>
              </a:rPr>
              <a:t>크기와 </a:t>
            </a: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 방향</a:t>
            </a:r>
            <a:r>
              <a:rPr lang="en-US" altLang="ko-KR" sz="1400" b="1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시작번호를 </a:t>
            </a:r>
            <a:r>
              <a:rPr lang="ko-KR" altLang="en-US" sz="1400" b="1">
                <a:latin typeface="Batang" pitchFamily="18" charset="-127"/>
                <a:ea typeface="Batang" pitchFamily="18" charset="-127"/>
              </a:rPr>
              <a:t>변경할 </a:t>
            </a: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 수 있다</a:t>
            </a:r>
            <a:r>
              <a:rPr lang="en-US" altLang="ko-KR" sz="1400" b="1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제목 </a:t>
            </a:r>
            <a:r>
              <a:rPr lang="ko-KR" altLang="en-US" sz="1400" b="1">
                <a:latin typeface="Batang" pitchFamily="18" charset="-127"/>
                <a:ea typeface="Batang" pitchFamily="18" charset="-127"/>
              </a:rPr>
              <a:t>슬라이드  안뜨게 </a:t>
            </a: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하려면</a:t>
            </a:r>
            <a:r>
              <a:rPr lang="en-US" altLang="ko-KR" sz="1400" b="1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914400" lvl="1" indent="-457200">
              <a:spcBef>
                <a:spcPct val="20000"/>
              </a:spcBef>
              <a:defRPr/>
            </a:pP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        페이지 </a:t>
            </a:r>
            <a:r>
              <a:rPr lang="ko-KR" altLang="en-US" sz="1400" b="1">
                <a:latin typeface="Batang" pitchFamily="18" charset="-127"/>
                <a:ea typeface="Batang" pitchFamily="18" charset="-127"/>
              </a:rPr>
              <a:t>설정에서  슬라이드 </a:t>
            </a: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 시작 번호  </a:t>
            </a:r>
            <a:r>
              <a:rPr lang="en-US" altLang="ko-KR" sz="1400" b="1">
                <a:latin typeface="Batang" pitchFamily="18" charset="-127"/>
                <a:ea typeface="Batang" pitchFamily="18" charset="-127"/>
              </a:rPr>
              <a:t>0</a:t>
            </a:r>
            <a:r>
              <a:rPr lang="ko-KR" altLang="en-US" sz="1400" b="1">
                <a:latin typeface="Batang" pitchFamily="18" charset="-127"/>
                <a:ea typeface="Batang" pitchFamily="18" charset="-127"/>
              </a:rPr>
              <a:t> 으로 </a:t>
            </a: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고치기</a:t>
            </a:r>
            <a:endParaRPr lang="en-US" altLang="ko-KR" sz="1400" b="1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9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View&gt;Handout Master&gt; Page Setup</a:t>
            </a:r>
            <a:r>
              <a:rPr lang="ko-KR" altLang="en-US" sz="1900" b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페이지 설정</a:t>
            </a:r>
            <a:endParaRPr lang="en-US" altLang="ko-KR" sz="1900" b="1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854106"/>
            <a:ext cx="648072" cy="646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7" y="1340768"/>
            <a:ext cx="459508" cy="643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3528" y="3500439"/>
            <a:ext cx="295443" cy="3968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34"/>
          <p:cNvGrpSpPr/>
          <p:nvPr/>
        </p:nvGrpSpPr>
        <p:grpSpPr>
          <a:xfrm>
            <a:off x="857225" y="3000372"/>
            <a:ext cx="6643735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5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o-KR" altLang="en-US" sz="28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3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인쇄 미리보기</a:t>
              </a:r>
              <a:r>
                <a:rPr 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 / </a:t>
              </a:r>
              <a:r>
                <a:rPr lang="ko-KR" altLang="en-US" sz="2400" b="1" smtClean="0">
                  <a:solidFill>
                    <a:schemeClr val="tx1"/>
                  </a:solidFill>
                  <a:latin typeface="바탕체" pitchFamily="17" charset="-127"/>
                  <a:ea typeface="바탕체" pitchFamily="17" charset="-127"/>
                </a:rPr>
                <a:t>파워포인트 옵션</a:t>
              </a:r>
              <a:endParaRPr lang="en-US" sz="2400">
                <a:solidFill>
                  <a:schemeClr val="tx1"/>
                </a:solidFill>
                <a:latin typeface="바탕체" pitchFamily="17" charset="-127"/>
                <a:ea typeface="바탕체" pitchFamily="17" charset="-127"/>
              </a:endParaRPr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627" y="1"/>
            <a:ext cx="848674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인쇄 미리보기</a:t>
            </a:r>
            <a:r>
              <a:rPr lang="en-US" sz="3200" b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 / </a:t>
            </a:r>
            <a:r>
              <a:rPr lang="ko-KR" altLang="en-US" sz="3200" b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파워포인트 옵션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print 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548681"/>
            <a:ext cx="5381625" cy="166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276872"/>
            <a:ext cx="8496944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1. 2007 </a:t>
            </a:r>
            <a:r>
              <a:rPr lang="ko-KR" altLang="en-US" sz="2000" b="1" smtClean="0">
                <a:latin typeface="바탕체" pitchFamily="17" charset="-127"/>
                <a:ea typeface="바탕체" pitchFamily="17" charset="-127"/>
              </a:rPr>
              <a:t>인쇄 미리보기</a:t>
            </a:r>
            <a:r>
              <a:rPr lang="en-US" sz="2000" b="1" smtClean="0">
                <a:latin typeface="바탕체" pitchFamily="17" charset="-127"/>
                <a:ea typeface="바탕체" pitchFamily="17" charset="-127"/>
              </a:rPr>
              <a:t> print preview 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400" b="1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Office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단추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&gt; print(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인쇄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)&gt;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print preview(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인쇄 미리보기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Option(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옵션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):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머리글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바닥글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(header/footer),            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컬러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회색조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(Color/Grayscale),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용지맞게 크기조정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(Scale to fit paper)  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슬라이드 테두리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(Frames slides)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숨겨진 슬라이드 인쇄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 Print Hidden slides)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메모 및 잉크 표시 인쇄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(print comments and ink Markup)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인쇄 순서 옵션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(Printing Order)</a:t>
            </a:r>
          </a:p>
          <a:p>
            <a:pPr>
              <a:spcBef>
                <a:spcPct val="20000"/>
              </a:spcBef>
              <a:defRPr/>
            </a:pP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인쇄대상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(Print What) :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슬라이드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(slides)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유인물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(Handouts)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슬라이드 노트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(Notes pages)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           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개요보기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(outline view,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글자만 보여줌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)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중 선택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용지방향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(Orientation)  :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가로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세로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확대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축소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(Zoom)         :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미리보기 화면을 확대 축소해서 표시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창에 맞춤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(fit to window): 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인쇄미리보기 창 크기에 맞게 용지 전체 표시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다음 페이지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/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이전 페이지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(Next page/Previous page):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슬라이드 페이지 이동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인쇄 미리 닫기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(Close print preview):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인쇄 미리보기 종료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편집화면으로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1" y="980729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98072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980729"/>
            <a:ext cx="4320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980729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6" y="1268761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96" y="980729"/>
            <a:ext cx="50405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98072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1268761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0072" y="980728"/>
            <a:ext cx="64807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8627" y="1"/>
            <a:ext cx="848674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유인물 인쇄 미리보기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handout print set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620689"/>
            <a:ext cx="8202804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2276872"/>
            <a:ext cx="4680520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1. 2007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유인물 </a:t>
            </a:r>
            <a:r>
              <a:rPr lang="ko-KR" altLang="en-US" sz="2000" b="1" smtClean="0">
                <a:latin typeface="바탕체" pitchFamily="17" charset="-127"/>
                <a:ea typeface="바탕체" pitchFamily="17" charset="-127"/>
              </a:rPr>
              <a:t>인쇄 설정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400" b="1" smtClean="0">
                <a:latin typeface="Batang" pitchFamily="18" charset="-127"/>
                <a:ea typeface="Batang" pitchFamily="18" charset="-127"/>
              </a:rPr>
              <a:t>    -</a:t>
            </a:r>
            <a:r>
              <a:rPr lang="ko-KR" altLang="en-US" sz="1400" b="1" smtClean="0">
                <a:latin typeface="Batang" pitchFamily="18" charset="-127"/>
                <a:ea typeface="Batang" pitchFamily="18" charset="-127"/>
              </a:rPr>
              <a:t>보기</a:t>
            </a:r>
            <a:r>
              <a:rPr lang="en-US" altLang="ko-KR" sz="1400" b="1" smtClean="0">
                <a:latin typeface="Batang" pitchFamily="18" charset="-127"/>
                <a:ea typeface="Batang" pitchFamily="18" charset="-127"/>
              </a:rPr>
              <a:t>View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유인물 마스터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Handout master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-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(Insert)&gt;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텍스트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(Text)&gt;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머리글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바닥글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(Header/Footer)&gt;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슬라이드 노트 및 유인물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(Notes and Handouts)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07904" y="1"/>
            <a:ext cx="1584176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인쇄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48681"/>
            <a:ext cx="3960440" cy="771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2007 </a:t>
            </a:r>
            <a:r>
              <a:rPr lang="ko-KR" altLang="en-US" sz="2000" b="1" smtClean="0">
                <a:latin typeface="바탕체" pitchFamily="17" charset="-127"/>
                <a:ea typeface="바탕체" pitchFamily="17" charset="-127"/>
              </a:rPr>
              <a:t>인쇄 </a:t>
            </a:r>
            <a:r>
              <a:rPr lang="en-US" sz="2000" b="1" smtClean="0">
                <a:latin typeface="바탕체" pitchFamily="17" charset="-127"/>
                <a:ea typeface="바탕체" pitchFamily="17" charset="-127"/>
              </a:rPr>
              <a:t>print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buAutoNum type="arabicPeriod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인쇄범위</a:t>
            </a:r>
            <a:r>
              <a:rPr lang="en-US" sz="2000" b="1" smtClean="0">
                <a:latin typeface="바탕체" pitchFamily="17" charset="-127"/>
                <a:ea typeface="바탕체" pitchFamily="17" charset="-127"/>
              </a:rPr>
              <a:t> print range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All(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전부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) 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Current slide(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현재 슬라이드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비연속 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 1,3(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콤마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연속    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 1-3(-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하이픈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)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인쇄 대상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Print What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슬라이드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(Slide)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   유인물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(Handouts)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노트 페이지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(Note page)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개요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(Outline view)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인쇄매수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4.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칼라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/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회색조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color/Grayscale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            Pure Black and white</a:t>
            </a:r>
          </a:p>
          <a:p>
            <a:pPr>
              <a:spcBef>
                <a:spcPct val="20000"/>
              </a:spcBef>
              <a:defRPr/>
            </a:pPr>
            <a:r>
              <a:rPr lang="en-US" altLang="ko-KR" sz="1400" b="1" smtClean="0">
                <a:latin typeface="Batang" pitchFamily="18" charset="-127"/>
                <a:ea typeface="Batang" pitchFamily="18" charset="-127"/>
              </a:rPr>
              <a:t>    </a:t>
            </a: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                  </a:t>
            </a:r>
          </a:p>
          <a:p>
            <a:pPr>
              <a:spcBef>
                <a:spcPct val="20000"/>
              </a:spcBef>
              <a:defRPr/>
            </a:pPr>
            <a:endParaRPr lang="en-US" altLang="ko-KR" sz="1600" b="1" smtClean="0">
              <a:latin typeface="Batang" pitchFamily="18" charset="-127"/>
              <a:ea typeface="Batang" pitchFamily="18" charset="-127"/>
            </a:endParaRPr>
          </a:p>
          <a:p>
            <a:pPr marL="914400" lvl="1" indent="-457200">
              <a:spcBef>
                <a:spcPct val="20000"/>
              </a:spcBef>
              <a:defRPr/>
            </a:pPr>
            <a:endParaRPr lang="en-US" altLang="ko-KR" sz="1400" b="1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1600" b="1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26" y="620688"/>
            <a:ext cx="4295775" cy="44005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19872" y="2420889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211960" y="2600910"/>
            <a:ext cx="504056" cy="27723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3528" y="3573017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19672" y="3429000"/>
            <a:ext cx="2952328" cy="1080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1"/>
            <a:ext cx="439248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파워포인트 옵션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466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2007 </a:t>
            </a:r>
            <a:r>
              <a:rPr lang="ko-KR" altLang="en-US" sz="2000" b="1" smtClean="0">
                <a:latin typeface="바탕체" pitchFamily="17" charset="-127"/>
                <a:ea typeface="바탕체" pitchFamily="17" charset="-127"/>
              </a:rPr>
              <a:t>파워포인트 옵션</a:t>
            </a:r>
            <a:r>
              <a:rPr lang="en-US" altLang="ko-KR" sz="2000" b="1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오피스 단추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파워포인트 옵션</a:t>
            </a:r>
            <a:endParaRPr lang="en-US" altLang="ko-KR" sz="1600" b="1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9514" y="836712"/>
            <a:ext cx="8211271" cy="5517232"/>
            <a:chOff x="256180" y="1268760"/>
            <a:chExt cx="7945615" cy="5517232"/>
          </a:xfrm>
        </p:grpSpPr>
        <p:pic>
          <p:nvPicPr>
            <p:cNvPr id="7" name="Picture 6" descr="POWERPOINT OPTI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355" y="1268760"/>
              <a:ext cx="6900440" cy="551723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440712" y="1556792"/>
              <a:ext cx="76646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536" y="1556792"/>
              <a:ext cx="1000132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기본설정</a:t>
              </a:r>
              <a:endParaRPr 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10390" y="4725144"/>
              <a:ext cx="720080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5215" y="4653136"/>
              <a:ext cx="1000132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언어교정</a:t>
              </a:r>
              <a:endParaRPr 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0712" y="2060848"/>
              <a:ext cx="72241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858" y="2060848"/>
              <a:ext cx="1000132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저장</a:t>
              </a:r>
              <a:endParaRPr 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0712" y="2276872"/>
              <a:ext cx="89904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6180" y="2276872"/>
              <a:ext cx="1139489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타이포그라피</a:t>
              </a:r>
              <a:endParaRPr 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21" name="Picture 20" descr="PROOF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1" y="3861049"/>
            <a:ext cx="6984776" cy="43204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72000" y="1700808"/>
            <a:ext cx="2016224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선택영역 미니도구 표시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916832"/>
            <a:ext cx="151216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실시간 미리 보기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132856"/>
            <a:ext cx="2304256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리본 메뉴에 개발 도구 표시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7704" y="2276872"/>
            <a:ext cx="792088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색 구성표</a:t>
            </a:r>
            <a:endParaRPr lang="en-US" sz="1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6136" y="2492896"/>
            <a:ext cx="252028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스트린 팁 설명 보이게 하고 싶을때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DVANC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08721"/>
            <a:ext cx="7128792" cy="3960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83768" y="1"/>
            <a:ext cx="4392488" cy="478406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/>
            <a:r>
              <a:rPr lang="ko-KR" altLang="en-US" sz="3200" b="1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파워포인트 옵션</a:t>
            </a:r>
            <a:endParaRPr lang="en-US" sz="32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4868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2007 </a:t>
            </a:r>
            <a:r>
              <a:rPr lang="ko-KR" altLang="en-US" sz="2000" b="1" smtClean="0">
                <a:latin typeface="바탕체" pitchFamily="17" charset="-127"/>
                <a:ea typeface="바탕체" pitchFamily="17" charset="-127"/>
              </a:rPr>
              <a:t>파워포인트 옵션</a:t>
            </a:r>
            <a:r>
              <a:rPr lang="en-US" altLang="ko-KR" sz="2000" b="1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오피스 단추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파워포인트 옵션</a:t>
            </a:r>
            <a:endParaRPr lang="en-US" altLang="ko-KR" sz="1600" b="1"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395537" y="1700808"/>
            <a:ext cx="1826683" cy="216024"/>
            <a:chOff x="465214" y="2420888"/>
            <a:chExt cx="1767586" cy="216024"/>
          </a:xfrm>
        </p:grpSpPr>
        <p:sp>
          <p:nvSpPr>
            <p:cNvPr id="16" name="Rectangle 15"/>
            <p:cNvSpPr/>
            <p:nvPr/>
          </p:nvSpPr>
          <p:spPr>
            <a:xfrm>
              <a:off x="1440712" y="2420888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5214" y="2420888"/>
              <a:ext cx="905819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고급</a:t>
              </a:r>
              <a:endParaRPr 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pic>
        <p:nvPicPr>
          <p:cNvPr id="23" name="Picture 22" descr="CUSTOM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564904"/>
            <a:ext cx="6912768" cy="6496050"/>
          </a:xfrm>
          <a:prstGeom prst="rect">
            <a:avLst/>
          </a:prstGeom>
        </p:spPr>
      </p:pic>
      <p:grpSp>
        <p:nvGrpSpPr>
          <p:cNvPr id="24" name="Group 19"/>
          <p:cNvGrpSpPr/>
          <p:nvPr/>
        </p:nvGrpSpPr>
        <p:grpSpPr>
          <a:xfrm>
            <a:off x="395537" y="4293096"/>
            <a:ext cx="1826683" cy="216024"/>
            <a:chOff x="465214" y="2564904"/>
            <a:chExt cx="1767586" cy="216024"/>
          </a:xfrm>
        </p:grpSpPr>
        <p:sp>
          <p:nvSpPr>
            <p:cNvPr id="27" name="Rectangle 26"/>
            <p:cNvSpPr/>
            <p:nvPr/>
          </p:nvSpPr>
          <p:spPr>
            <a:xfrm>
              <a:off x="1580068" y="2564904"/>
              <a:ext cx="652732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214" y="2564904"/>
              <a:ext cx="1000132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사용자지정</a:t>
              </a:r>
              <a:endParaRPr lang="en-US" sz="12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148064" y="4869160"/>
            <a:ext cx="3240360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빠른 실행 도구 모음 사용자 지정 하고 싶을때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09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7" y="1142985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5" y="3000372"/>
            <a:ext cx="6643735" cy="857256"/>
            <a:chOff x="928662" y="1000108"/>
            <a:chExt cx="6643734" cy="857256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1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o-KR" altLang="en-US" sz="28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32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en-US" sz="28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Insert object</a:t>
              </a:r>
              <a:endParaRPr lang="en-US" sz="28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9" name="Slide Number Placeholder 2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INSERT OBJEC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18" y="4509120"/>
            <a:ext cx="3802335" cy="17281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1" name="Picture 30" descr="INSERT OBJEC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7" y="2636913"/>
            <a:ext cx="4015755" cy="20491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3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85720" y="642918"/>
            <a:ext cx="6858048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2400" smtClean="0">
                <a:latin typeface="Batang" pitchFamily="18" charset="-127"/>
                <a:ea typeface="Batang" pitchFamily="18" charset="-127"/>
              </a:rPr>
              <a:t>1. Insert</a:t>
            </a:r>
            <a:r>
              <a:rPr lang="ko-KR" altLang="en-US" sz="2400" smtClean="0">
                <a:latin typeface="Batang" pitchFamily="18" charset="-127"/>
                <a:ea typeface="Batang" pitchFamily="18" charset="-127"/>
              </a:rPr>
              <a:t>삽입</a:t>
            </a:r>
            <a:r>
              <a:rPr lang="en-US" altLang="ko-KR" sz="2400" smtClean="0">
                <a:latin typeface="Batang" pitchFamily="18" charset="-127"/>
                <a:ea typeface="Batang" pitchFamily="18" charset="-127"/>
              </a:rPr>
              <a:t> -&gt; Text -&gt; Object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6876" y="2996952"/>
            <a:ext cx="70114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86495" y="3201212"/>
            <a:ext cx="650413" cy="1860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86051" y="3347358"/>
            <a:ext cx="1000132" cy="225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파일 만들기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6781" y="3429000"/>
            <a:ext cx="923252" cy="1907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7489" y="3619733"/>
            <a:ext cx="1029260" cy="197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찾아보기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14282" y="6215058"/>
            <a:ext cx="8643999" cy="642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2. Create from file -&gt; Browse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찾아보기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-&gt; </a:t>
            </a:r>
            <a:r>
              <a:rPr lang="ko-KR" altLang="en-US" sz="1600" b="1" smtClean="0">
                <a:latin typeface="Batang" pitchFamily="18" charset="-127"/>
                <a:ea typeface="Batang" pitchFamily="18" charset="-127"/>
              </a:rPr>
              <a:t>화일 선택 </a:t>
            </a: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-&gt;Link-&gt; Display as icon -&gt;</a:t>
            </a:r>
          </a:p>
          <a:p>
            <a:pPr lvl="0">
              <a:spcBef>
                <a:spcPct val="20000"/>
              </a:spcBef>
              <a:defRPr/>
            </a:pPr>
            <a:r>
              <a:rPr lang="en-US" altLang="ko-KR" sz="1600" b="1" smtClean="0">
                <a:latin typeface="Batang" pitchFamily="18" charset="-127"/>
                <a:ea typeface="Batang" pitchFamily="18" charset="-127"/>
              </a:rPr>
              <a:t>   change icon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28795" y="4214819"/>
            <a:ext cx="1000132" cy="225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링크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3689" y="5072074"/>
            <a:ext cx="522297" cy="229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8024" y="3335996"/>
            <a:ext cx="650413" cy="186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7555" y="5373217"/>
            <a:ext cx="650413" cy="69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7555" y="5143512"/>
            <a:ext cx="650413" cy="186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8" name="Straight Arrow Connector 27"/>
          <p:cNvCxnSpPr>
            <a:endCxn id="24" idx="3"/>
          </p:cNvCxnSpPr>
          <p:nvPr/>
        </p:nvCxnSpPr>
        <p:spPr>
          <a:xfrm flipH="1">
            <a:off x="2285986" y="4493833"/>
            <a:ext cx="142876" cy="6928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3"/>
          </p:cNvCxnSpPr>
          <p:nvPr/>
        </p:nvCxnSpPr>
        <p:spPr>
          <a:xfrm rot="10800000" flipV="1">
            <a:off x="4007969" y="4929198"/>
            <a:ext cx="778347" cy="3073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786315" y="4786322"/>
            <a:ext cx="1000132" cy="428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아이콘으로 디스플레이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7685" y="5786454"/>
            <a:ext cx="785819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캡션달기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rot="10800000">
            <a:off x="4000512" y="5808032"/>
            <a:ext cx="357177" cy="157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214282" y="142853"/>
            <a:ext cx="8643967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Insert object</a:t>
            </a:r>
          </a:p>
        </p:txBody>
      </p:sp>
      <p:pic>
        <p:nvPicPr>
          <p:cNvPr id="29" name="Picture 28" descr="INSERT OBJ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124745"/>
            <a:ext cx="3527599" cy="1800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23528" y="1602760"/>
            <a:ext cx="8001056" cy="3795357"/>
            <a:chOff x="214282" y="207450"/>
            <a:chExt cx="8001056" cy="3795357"/>
          </a:xfrm>
        </p:grpSpPr>
        <p:pic>
          <p:nvPicPr>
            <p:cNvPr id="14" name="Picture 13" descr="INSERT OBJECT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916832"/>
              <a:ext cx="2867025" cy="208597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214282" y="207450"/>
              <a:ext cx="8001056" cy="3507302"/>
              <a:chOff x="214282" y="207450"/>
              <a:chExt cx="8001056" cy="3507302"/>
            </a:xfrm>
          </p:grpSpPr>
          <p:sp>
            <p:nvSpPr>
              <p:cNvPr id="20" name="Subtitle 2"/>
              <p:cNvSpPr txBox="1">
                <a:spLocks/>
              </p:cNvSpPr>
              <p:nvPr/>
            </p:nvSpPr>
            <p:spPr>
              <a:xfrm>
                <a:off x="214282" y="207450"/>
                <a:ext cx="8001056" cy="714380"/>
              </a:xfrm>
              <a:prstGeom prst="rect">
                <a:avLst/>
              </a:prstGeom>
            </p:spPr>
            <p:txBody>
              <a:bodyPr vert="horz">
                <a:normAutofit fontScale="77500" lnSpcReduction="20000"/>
              </a:bodyPr>
              <a:lstStyle/>
              <a:p>
                <a:pPr lvl="0">
                  <a:spcBef>
                    <a:spcPct val="20000"/>
                  </a:spcBef>
                  <a:defRPr/>
                </a:pPr>
                <a:r>
                  <a:rPr lang="en-US" altLang="ko-KR" sz="2400" b="1" smtClean="0"/>
                  <a:t>3. </a:t>
                </a:r>
                <a:r>
                  <a:rPr lang="en-US" altLang="ko-KR" sz="2400" b="1" smtClean="0">
                    <a:latin typeface="Batang" pitchFamily="18" charset="-127"/>
                    <a:ea typeface="Batang" pitchFamily="18" charset="-127"/>
                  </a:rPr>
                  <a:t>Change </a:t>
                </a:r>
                <a:r>
                  <a:rPr lang="en-US" altLang="ko-KR" sz="3200" b="1" smtClean="0">
                    <a:latin typeface="Batang" pitchFamily="18" charset="-127"/>
                    <a:ea typeface="Batang" pitchFamily="18" charset="-127"/>
                  </a:rPr>
                  <a:t>icon</a:t>
                </a:r>
                <a:r>
                  <a:rPr lang="en-US" altLang="ko-KR" sz="2400" b="1" smtClean="0">
                    <a:latin typeface="Batang" pitchFamily="18" charset="-127"/>
                    <a:ea typeface="Batang" pitchFamily="18" charset="-127"/>
                  </a:rPr>
                  <a:t> </a:t>
                </a:r>
                <a:r>
                  <a:rPr lang="ko-KR" altLang="en-US" sz="2400" b="1" smtClean="0">
                    <a:latin typeface="Batang" pitchFamily="18" charset="-127"/>
                    <a:ea typeface="Batang" pitchFamily="18" charset="-127"/>
                  </a:rPr>
                  <a:t>작성</a:t>
                </a:r>
                <a:r>
                  <a:rPr lang="en-US" altLang="ko-KR" sz="2400" b="1" smtClean="0">
                    <a:latin typeface="Batang" pitchFamily="18" charset="-127"/>
                    <a:ea typeface="Batang" pitchFamily="18" charset="-127"/>
                  </a:rPr>
                  <a:t>: Icon</a:t>
                </a:r>
                <a:r>
                  <a:rPr lang="ko-KR" altLang="en-US" sz="2400" b="1" smtClean="0">
                    <a:latin typeface="Batang" pitchFamily="18" charset="-127"/>
                    <a:ea typeface="Batang" pitchFamily="18" charset="-127"/>
                  </a:rPr>
                  <a:t>에서 맞는 화일 선택 </a:t>
                </a:r>
                <a:r>
                  <a:rPr lang="en-US" altLang="ko-KR" sz="2400" b="1" smtClean="0">
                    <a:latin typeface="Batang" pitchFamily="18" charset="-127"/>
                    <a:ea typeface="Batang" pitchFamily="18" charset="-127"/>
                  </a:rPr>
                  <a:t>-&gt; </a:t>
                </a:r>
              </a:p>
              <a:p>
                <a:pPr lvl="0">
                  <a:spcBef>
                    <a:spcPct val="20000"/>
                  </a:spcBef>
                  <a:defRPr/>
                </a:pPr>
                <a:r>
                  <a:rPr lang="en-US" altLang="ko-KR" sz="2400" b="1" smtClean="0">
                    <a:latin typeface="Batang" pitchFamily="18" charset="-127"/>
                    <a:ea typeface="Batang" pitchFamily="18" charset="-127"/>
                  </a:rPr>
                  <a:t>                                                     Caption </a:t>
                </a:r>
                <a:r>
                  <a:rPr lang="ko-KR" altLang="en-US" sz="2400" b="1" smtClean="0">
                    <a:latin typeface="Batang" pitchFamily="18" charset="-127"/>
                    <a:ea typeface="Batang" pitchFamily="18" charset="-127"/>
                  </a:rPr>
                  <a:t>이름 작성 </a:t>
                </a:r>
                <a:r>
                  <a:rPr lang="en-US" altLang="ko-KR" sz="2400" b="1" smtClean="0">
                    <a:latin typeface="Batang" pitchFamily="18" charset="-127"/>
                    <a:ea typeface="Batang" pitchFamily="18" charset="-127"/>
                  </a:rPr>
                  <a:t>-&gt;OK </a:t>
                </a:r>
                <a:r>
                  <a:rPr lang="ko-KR" altLang="en-US" sz="2400" b="1" smtClean="0">
                    <a:latin typeface="Batang" pitchFamily="18" charset="-127"/>
                    <a:ea typeface="Batang" pitchFamily="18" charset="-127"/>
                  </a:rPr>
                  <a:t>클릭</a:t>
                </a:r>
                <a:endParaRPr lang="en-US" altLang="ko-KR" sz="2400" b="1" smtClean="0"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00034" y="2357430"/>
                <a:ext cx="650413" cy="1860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85852" y="3000372"/>
                <a:ext cx="650413" cy="357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214414" y="3357562"/>
                <a:ext cx="2143140" cy="357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3286123" y="953571"/>
                <a:ext cx="2760807" cy="242555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1928795" y="449517"/>
                <a:ext cx="2533959" cy="262902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itle 1"/>
          <p:cNvSpPr txBox="1">
            <a:spLocks/>
          </p:cNvSpPr>
          <p:nvPr/>
        </p:nvSpPr>
        <p:spPr>
          <a:xfrm>
            <a:off x="214282" y="142853"/>
            <a:ext cx="8643967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Insert object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57225" y="2928934"/>
            <a:ext cx="6643735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2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파워포인트 애니메이션 설정</a:t>
              </a:r>
              <a:endParaRPr lang="en-US" sz="24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8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USTOM ANI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1296144"/>
          </a:xfrm>
          <a:prstGeom prst="rect">
            <a:avLst/>
          </a:prstGeom>
        </p:spPr>
      </p:pic>
      <p:sp>
        <p:nvSpPr>
          <p:cNvPr id="249" name="Rectangle 248"/>
          <p:cNvSpPr/>
          <p:nvPr/>
        </p:nvSpPr>
        <p:spPr>
          <a:xfrm>
            <a:off x="142845" y="4000505"/>
            <a:ext cx="8643999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8718"/>
            <a:ext cx="9144000" cy="65563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200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파워포인트</a:t>
            </a:r>
            <a:r>
              <a:rPr lang="ko-KR" altLang="en-US" sz="28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애니메이션 설정</a:t>
            </a:r>
            <a:endParaRPr lang="en-US" sz="36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2845" y="500043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3" name="Slide Number Placeholder 23"/>
          <p:cNvSpPr>
            <a:spLocks noGrp="1"/>
          </p:cNvSpPr>
          <p:nvPr>
            <p:ph type="sldNum" sz="quarter" idx="1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7" name="Footer Placeholder 26"/>
          <p:cNvSpPr>
            <a:spLocks noGrp="1"/>
          </p:cNvSpPr>
          <p:nvPr>
            <p:ph type="ftr" sz="quarter" idx="16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smtClean="0"/>
              <a:t>www.pjthe3.com</a:t>
            </a:r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" y="2132856"/>
            <a:ext cx="6085340" cy="6378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애니메이션</a:t>
            </a:r>
            <a:r>
              <a:rPr lang="ko-KR" altLang="en-US" sz="2000" smtClean="0"/>
              <a:t>  </a:t>
            </a:r>
            <a:r>
              <a:rPr lang="en-US" altLang="ko-KR" sz="2000" smtClean="0"/>
              <a:t>ANIMATIONS &gt;Custom </a:t>
            </a:r>
            <a:r>
              <a:rPr lang="en-US" altLang="ko-KR" smtClean="0"/>
              <a:t>Animation</a:t>
            </a: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636913"/>
            <a:ext cx="764386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애니메이션 효과 추가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선택된  객체에  또 다른 애니메이션 효과 지정 가능   </a:t>
            </a:r>
            <a:endParaRPr lang="en-US" altLang="ko-KR" b="1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mtClean="0"/>
              <a:t> </a:t>
            </a:r>
            <a:r>
              <a:rPr lang="en-US" altLang="ko-KR" b="1" err="1" smtClean="0"/>
              <a:t>Autopriview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설정된 애니메이션 미리확인 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mtClean="0"/>
              <a:t>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시작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클릭할 때          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클릭할 때 애니메이션 재생</a:t>
            </a:r>
            <a:endParaRPr lang="en-US" altLang="ko-KR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 이전 효과와 함께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이전 효과와 같이 재생</a:t>
            </a:r>
            <a:endParaRPr lang="en-US" altLang="ko-KR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이전 효과 다음에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이전 애니메이션 재생 후 재생</a:t>
            </a:r>
            <a:endParaRPr lang="en-US" altLang="ko-KR" b="1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mtClean="0"/>
              <a:t> </a:t>
            </a:r>
            <a:r>
              <a:rPr lang="ko-KR" altLang="en-US" b="1" smtClean="0">
                <a:latin typeface="바탕" pitchFamily="18" charset="-127"/>
                <a:ea typeface="바탕" pitchFamily="18" charset="-127"/>
              </a:rPr>
              <a:t>속도           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애니메이션 속도 지정 </a:t>
            </a:r>
            <a:endParaRPr lang="en-US" altLang="ko-KR" b="1" smtClean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순서  조정    </a:t>
            </a:r>
            <a:r>
              <a:rPr lang="en-US" altLang="ko-KR" b="1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b="1" smtClean="0">
                <a:latin typeface="Batang" pitchFamily="18" charset="-127"/>
                <a:ea typeface="Batang" pitchFamily="18" charset="-127"/>
              </a:rPr>
              <a:t>설정된 애니메이션  순서 변경</a:t>
            </a:r>
            <a:endParaRPr lang="en-US" altLang="ko-KR" b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177281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484785"/>
            <a:ext cx="1224136" cy="282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8184" y="2276872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효과 추가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2200" y="2708920"/>
            <a:ext cx="571504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시작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28184" y="3214687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속도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56176" y="6021289"/>
            <a:ext cx="857256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순서조정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" name="Picture 39" descr="Customize ani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060848"/>
            <a:ext cx="2057400" cy="479715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20273" y="2780928"/>
            <a:ext cx="642943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80312" y="6021288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76256" y="6525345"/>
            <a:ext cx="1296144" cy="332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Footer Placeholder 4"/>
          <p:cNvSpPr txBox="1">
            <a:spLocks/>
          </p:cNvSpPr>
          <p:nvPr/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www.pjthe3.com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09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  <a:p>
            <a:endParaRPr lang="en-US" altLang="ko-KR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7" y="1142985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5" y="3000372"/>
            <a:ext cx="6643735" cy="857256"/>
            <a:chOff x="928662" y="1000108"/>
            <a:chExt cx="6643734" cy="857256"/>
          </a:xfrm>
        </p:grpSpPr>
        <p:sp>
          <p:nvSpPr>
            <p:cNvPr id="30" name="Teardrop 29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3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화면 전환 효과 </a:t>
              </a:r>
              <a:endParaRPr lang="en-US" sz="2800" b="1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USTOM ANI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018" y="0"/>
            <a:ext cx="8643967" cy="584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600" b="1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36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화면 전환 효과 </a:t>
            </a:r>
            <a:endParaRPr lang="en-US" sz="3600" b="1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42844" y="2786058"/>
            <a:ext cx="8215371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ko-KR" sz="2400" b="1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400" b="1" smtClean="0">
                <a:latin typeface="Batang" pitchFamily="18" charset="-127"/>
                <a:ea typeface="Batang" pitchFamily="18" charset="-127"/>
              </a:rPr>
              <a:t>전환</a:t>
            </a:r>
            <a:r>
              <a:rPr lang="en-US" altLang="ko-KR" sz="2400" b="1" smtClean="0">
                <a:latin typeface="Batang" pitchFamily="18" charset="-127"/>
                <a:ea typeface="Batang" pitchFamily="18" charset="-127"/>
              </a:rPr>
              <a:t>Transition -&gt;</a:t>
            </a:r>
            <a:r>
              <a:rPr lang="ko-KR" altLang="en-US" sz="2400" b="1" smtClean="0">
                <a:latin typeface="Batang" pitchFamily="18" charset="-127"/>
                <a:ea typeface="Batang" pitchFamily="18" charset="-127"/>
              </a:rPr>
              <a:t>슬라이드 화면전환</a:t>
            </a:r>
            <a:endParaRPr lang="en-US" altLang="ko-KR" sz="2400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미리보기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설정한 화면 전환 효과를 재생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소리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화면 전환 시 소리 설정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전환속도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화면 전환  속도 지정 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모두 적용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모든 슬라이드에  동일한 화면 전환 효과 설정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마우스 클릭할때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마우스 클릭해야 넘어감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다음 시간 후 자동 전환</a:t>
            </a:r>
            <a:r>
              <a:rPr lang="en-US" altLang="ko-KR" sz="2000" b="1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2000" b="1" smtClean="0">
                <a:latin typeface="Batang" pitchFamily="18" charset="-127"/>
                <a:ea typeface="Batang" pitchFamily="18" charset="-127"/>
              </a:rPr>
              <a:t>설정된 시간 지나면 자동으로 화면 전환</a:t>
            </a:r>
            <a:endParaRPr lang="en-US" altLang="ko-KR" sz="2000" b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1628800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1916833"/>
            <a:ext cx="1863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슬라이드 화면전환</a:t>
            </a:r>
            <a:endParaRPr lang="en-US" sz="14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0530" y="1916832"/>
            <a:ext cx="642943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전환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10"/>
          <p:cNvCxnSpPr>
            <a:endCxn id="8" idx="2"/>
          </p:cNvCxnSpPr>
          <p:nvPr/>
        </p:nvCxnSpPr>
        <p:spPr>
          <a:xfrm flipV="1">
            <a:off x="4932041" y="1844825"/>
            <a:ext cx="468052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908721"/>
            <a:ext cx="46754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1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미리보기</a:t>
            </a:r>
            <a:endParaRPr lang="en-US" sz="1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8184" y="98072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0073" y="836712"/>
            <a:ext cx="858967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전환속도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28184" y="1412776"/>
            <a:ext cx="72008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8184" y="1700808"/>
            <a:ext cx="857256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모두 적용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68344" y="1196752"/>
            <a:ext cx="85725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96336" y="692697"/>
            <a:ext cx="857256" cy="358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tx1"/>
                </a:solidFill>
              </a:rPr>
              <a:t>마우스 클릭할때</a:t>
            </a:r>
            <a:endParaRPr lang="en-US" sz="1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rot="16200000" flipH="1">
            <a:off x="7507612" y="1143175"/>
            <a:ext cx="250033" cy="714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8344" y="141277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08304" y="1857364"/>
            <a:ext cx="1264224" cy="41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다음 시간 후 자동실행</a:t>
            </a:r>
            <a:endParaRPr lang="en-US" sz="10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715272" y="1628800"/>
            <a:ext cx="97088" cy="228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56176" y="692696"/>
            <a:ext cx="1080120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전환 사운드</a:t>
            </a:r>
            <a:endParaRPr lang="en-US" sz="12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28184" y="1196752"/>
            <a:ext cx="864096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900" b="1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5" name="Straight Arrow Connector 34"/>
          <p:cNvCxnSpPr>
            <a:endCxn id="34" idx="1"/>
          </p:cNvCxnSpPr>
          <p:nvPr/>
        </p:nvCxnSpPr>
        <p:spPr>
          <a:xfrm>
            <a:off x="6012160" y="1052737"/>
            <a:ext cx="216024" cy="2511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857225" y="2714620"/>
            <a:ext cx="6643735" cy="928694"/>
            <a:chOff x="857224" y="2714620"/>
            <a:chExt cx="6643734" cy="928694"/>
          </a:xfrm>
        </p:grpSpPr>
        <p:sp>
          <p:nvSpPr>
            <p:cNvPr id="9" name="Teardrop 8"/>
            <p:cNvSpPr/>
            <p:nvPr/>
          </p:nvSpPr>
          <p:spPr>
            <a:xfrm>
              <a:off x="857224" y="2714620"/>
              <a:ext cx="928694" cy="92869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4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785918" y="2792011"/>
              <a:ext cx="5715040" cy="696521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슬라이드 마스터 설정</a:t>
              </a:r>
              <a:r>
                <a:rPr lang="en-US" altLang="ko-KR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/</a:t>
              </a:r>
              <a:r>
                <a:rPr lang="ko-KR" altLang="en-US" sz="2400" b="1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머리글 바닥글 페이지 설정</a:t>
              </a:r>
              <a:endParaRPr lang="en-US" sz="24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116468" y="6328410"/>
            <a:ext cx="60960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2211</TotalTime>
  <Words>835</Words>
  <Application>Microsoft Office PowerPoint</Application>
  <PresentationFormat>On-screen Show (4:3)</PresentationFormat>
  <Paragraphs>271</Paragraphs>
  <Slides>19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 컴퓨터 사양 확인 방법</dc:title>
  <dc:creator>HEG</dc:creator>
  <cp:lastModifiedBy>jungyeo park</cp:lastModifiedBy>
  <cp:revision>273</cp:revision>
  <dcterms:created xsi:type="dcterms:W3CDTF">2014-11-22T21:10:31Z</dcterms:created>
  <dcterms:modified xsi:type="dcterms:W3CDTF">2015-09-22T19:43:26Z</dcterms:modified>
</cp:coreProperties>
</file>