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4" r:id="rId2"/>
    <p:sldId id="265" r:id="rId3"/>
    <p:sldId id="266" r:id="rId4"/>
    <p:sldId id="278" r:id="rId5"/>
    <p:sldId id="270" r:id="rId6"/>
    <p:sldId id="271" r:id="rId7"/>
    <p:sldId id="284" r:id="rId8"/>
    <p:sldId id="272" r:id="rId9"/>
    <p:sldId id="260" r:id="rId10"/>
    <p:sldId id="275" r:id="rId11"/>
    <p:sldId id="261" r:id="rId12"/>
    <p:sldId id="2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78A"/>
    <a:srgbClr val="4101F5"/>
    <a:srgbClr val="2E01AB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00" autoAdjust="0"/>
    <p:restoredTop sz="94218" autoAdjust="0"/>
  </p:normalViewPr>
  <p:slideViewPr>
    <p:cSldViewPr snapToGrid="0" snapToObjects="1">
      <p:cViewPr>
        <p:scale>
          <a:sx n="80" d="100"/>
          <a:sy n="80" d="100"/>
        </p:scale>
        <p:origin x="-96" y="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1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____2.xlsx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ko-KR"/>
  <c:chart>
    <c:title>
      <c:tx>
        <c:rich>
          <a:bodyPr/>
          <a:lstStyle/>
          <a:p>
            <a:pPr>
              <a:defRPr>
                <a:latin typeface="Arial Black" pitchFamily="34" charset="0"/>
              </a:defRPr>
            </a:pPr>
            <a:r>
              <a:rPr lang="ko-KR" altLang="en-US" b="1" dirty="0">
                <a:solidFill>
                  <a:schemeClr val="tx1"/>
                </a:solidFill>
                <a:latin typeface="Cooper Black" pitchFamily="18" charset="0"/>
              </a:rPr>
              <a:t>국방비</a:t>
            </a:r>
          </a:p>
        </c:rich>
      </c:tx>
      <c:layout>
        <c:manualLayout>
          <c:xMode val="edge"/>
          <c:yMode val="edge"/>
          <c:x val="0.47841373115073532"/>
          <c:y val="0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6048622554310388"/>
          <c:y val="0.18300773939403328"/>
          <c:w val="0.77442191601050103"/>
          <c:h val="0.8153749999999999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국방비</c:v>
                </c:pt>
              </c:strCache>
            </c:strRef>
          </c:tx>
          <c:dPt>
            <c:idx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"/>
            <c:spPr>
              <a:solidFill>
                <a:srgbClr val="14178A"/>
              </a:solidFill>
            </c:spPr>
          </c:dPt>
          <c:dPt>
            <c:idx val="2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Lbls>
            <c:dLbl>
              <c:idx val="0"/>
              <c:layout>
                <c:manualLayout>
                  <c:x val="-0.18642573539996277"/>
                  <c:y val="9.8079028238002852E-2"/>
                </c:manualLayout>
              </c:layout>
              <c:tx>
                <c:rich>
                  <a:bodyPr/>
                  <a:lstStyle/>
                  <a:p>
                    <a:r>
                      <a:rPr lang="en-US" altLang="ko-KR" sz="1400" b="1" dirty="0">
                        <a:latin typeface="Arial Black" pitchFamily="34" charset="0"/>
                      </a:rPr>
                      <a:t>2012</a:t>
                    </a:r>
                    <a:r>
                      <a:rPr lang="ko-KR" altLang="en-US" sz="1400" b="1" dirty="0" smtClean="0">
                        <a:latin typeface="Arial Black" pitchFamily="34" charset="0"/>
                      </a:rPr>
                      <a:t>년</a:t>
                    </a:r>
                    <a:r>
                      <a:rPr lang="en-US" altLang="ko-KR" sz="1400" b="1" dirty="0" smtClean="0">
                        <a:latin typeface="Arial Black" pitchFamily="34" charset="0"/>
                      </a:rPr>
                      <a:t> </a:t>
                    </a:r>
                  </a:p>
                  <a:p>
                    <a:r>
                      <a:rPr lang="en-US" altLang="ko-KR" sz="1400" b="1" dirty="0" smtClean="0">
                        <a:latin typeface="Arial Black" pitchFamily="34" charset="0"/>
                      </a:rPr>
                      <a:t>24,500</a:t>
                    </a:r>
                    <a:endParaRPr lang="en-US" altLang="ko-KR" sz="1400" b="1" dirty="0">
                      <a:latin typeface="Arial Black" pitchFamily="34" charset="0"/>
                    </a:endParaRPr>
                  </a:p>
                </c:rich>
              </c:tx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0.11324105618442967"/>
                  <c:y val="-0.26080823815050186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bg1"/>
                        </a:solidFill>
                        <a:latin typeface="Arial Black" pitchFamily="34" charset="0"/>
                      </a:defRPr>
                    </a:pPr>
                    <a:r>
                      <a:rPr lang="en-US" altLang="ko-KR" sz="1400" b="1" dirty="0">
                        <a:solidFill>
                          <a:schemeClr val="bg1"/>
                        </a:solidFill>
                        <a:latin typeface="Arial Black" pitchFamily="34" charset="0"/>
                      </a:rPr>
                      <a:t>2013</a:t>
                    </a:r>
                    <a:r>
                      <a:rPr lang="ko-KR" altLang="en-US" sz="1400" b="1" dirty="0" smtClean="0">
                        <a:solidFill>
                          <a:schemeClr val="bg1"/>
                        </a:solidFill>
                        <a:latin typeface="Arial Black" pitchFamily="34" charset="0"/>
                      </a:rPr>
                      <a:t>년</a:t>
                    </a:r>
                    <a:r>
                      <a:rPr lang="en-US" altLang="ko-KR" sz="1400" b="1" dirty="0" smtClean="0">
                        <a:solidFill>
                          <a:schemeClr val="bg1"/>
                        </a:solidFill>
                        <a:latin typeface="Arial Black" pitchFamily="34" charset="0"/>
                      </a:rPr>
                      <a:t> </a:t>
                    </a:r>
                  </a:p>
                  <a:p>
                    <a:pPr>
                      <a:defRPr sz="1400" b="1">
                        <a:solidFill>
                          <a:schemeClr val="bg1"/>
                        </a:solidFill>
                        <a:latin typeface="Arial Black" pitchFamily="34" charset="0"/>
                      </a:defRPr>
                    </a:pPr>
                    <a:r>
                      <a:rPr lang="en-US" altLang="ko-KR" sz="1400" b="1" dirty="0" smtClean="0">
                        <a:solidFill>
                          <a:schemeClr val="bg1"/>
                        </a:solidFill>
                        <a:latin typeface="Arial Black" pitchFamily="34" charset="0"/>
                      </a:rPr>
                      <a:t>28,500</a:t>
                    </a:r>
                    <a:endParaRPr lang="en-US" altLang="ko-KR" sz="1400" b="1" dirty="0">
                      <a:solidFill>
                        <a:schemeClr val="bg1"/>
                      </a:solidFill>
                      <a:latin typeface="Arial Black" pitchFamily="34" charset="0"/>
                    </a:endParaRPr>
                  </a:p>
                </c:rich>
              </c:tx>
              <c:numFmt formatCode="#,##0.00" sourceLinked="0"/>
              <c:spPr/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20065891569389768"/>
                  <c:y val="8.3966746880756268E-2"/>
                </c:manualLayout>
              </c:layout>
              <c:tx>
                <c:rich>
                  <a:bodyPr/>
                  <a:lstStyle/>
                  <a:p>
                    <a:pPr>
                      <a:defRPr sz="1400" b="1">
                        <a:solidFill>
                          <a:schemeClr val="bg1"/>
                        </a:solidFill>
                        <a:latin typeface="Arial Black" pitchFamily="34" charset="0"/>
                      </a:defRPr>
                    </a:pPr>
                    <a:r>
                      <a:rPr lang="en-US" altLang="ko-KR" sz="1400" b="1" dirty="0">
                        <a:solidFill>
                          <a:schemeClr val="bg1"/>
                        </a:solidFill>
                        <a:latin typeface="Arial Black" pitchFamily="34" charset="0"/>
                      </a:rPr>
                      <a:t>2014</a:t>
                    </a:r>
                    <a:r>
                      <a:rPr lang="ko-KR" altLang="en-US" sz="1400" b="1" dirty="0" smtClean="0">
                        <a:solidFill>
                          <a:schemeClr val="bg1"/>
                        </a:solidFill>
                        <a:latin typeface="Arial Black" pitchFamily="34" charset="0"/>
                      </a:rPr>
                      <a:t>년</a:t>
                    </a:r>
                    <a:r>
                      <a:rPr lang="en-US" altLang="ko-KR" sz="1400" b="1" dirty="0" smtClean="0">
                        <a:solidFill>
                          <a:schemeClr val="bg1"/>
                        </a:solidFill>
                        <a:latin typeface="Arial Black" pitchFamily="34" charset="0"/>
                      </a:rPr>
                      <a:t> </a:t>
                    </a:r>
                  </a:p>
                  <a:p>
                    <a:pPr>
                      <a:defRPr sz="1400" b="1">
                        <a:solidFill>
                          <a:schemeClr val="bg1"/>
                        </a:solidFill>
                        <a:latin typeface="Arial Black" pitchFamily="34" charset="0"/>
                      </a:defRPr>
                    </a:pPr>
                    <a:r>
                      <a:rPr lang="en-US" altLang="ko-KR" sz="1400" b="1" dirty="0" smtClean="0">
                        <a:solidFill>
                          <a:schemeClr val="bg1"/>
                        </a:solidFill>
                        <a:latin typeface="Arial Black" pitchFamily="34" charset="0"/>
                      </a:rPr>
                      <a:t>29,500</a:t>
                    </a:r>
                    <a:endParaRPr lang="en-US" altLang="ko-KR" sz="1400" b="1" dirty="0">
                      <a:solidFill>
                        <a:schemeClr val="bg1"/>
                      </a:solidFill>
                      <a:latin typeface="Arial Black" pitchFamily="34" charset="0"/>
                    </a:endParaRPr>
                  </a:p>
                </c:rich>
              </c:tx>
              <c:numFmt formatCode="#,##0.00" sourceLinked="0"/>
              <c:spPr/>
              <c:showVal val="1"/>
              <c:showCatName val="1"/>
              <c:extLst>
                <c:ext xmlns:c15="http://schemas.microsoft.com/office/drawing/2012/chart" uri="{CE6537A1-D6FC-4f65-9D91-7224C49458BB}"/>
              </c:extLst>
            </c:dLbl>
            <c:numFmt formatCode="#,##0.0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>
                    <a:latin typeface="Arial Black" pitchFamily="34" charset="0"/>
                  </a:defRPr>
                </a:pPr>
                <a:endParaRPr lang="ko-KR"/>
              </a:p>
            </c:txPr>
            <c:showVal val="1"/>
            <c:showCatName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2012년</c:v>
                </c:pt>
                <c:pt idx="1">
                  <c:v>2013년</c:v>
                </c:pt>
                <c:pt idx="2">
                  <c:v>2014년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24500000</c:v>
                </c:pt>
                <c:pt idx="1">
                  <c:v>28500000</c:v>
                </c:pt>
                <c:pt idx="2">
                  <c:v>29500000</c:v>
                </c:pt>
              </c:numCache>
            </c:numRef>
          </c:val>
        </c:ser>
      </c:pie3DChart>
    </c:plotArea>
    <c:plotVisOnly val="1"/>
    <c:dispBlanksAs val="zero"/>
  </c:chart>
  <c:spPr>
    <a:ln>
      <a:noFill/>
    </a:ln>
  </c:spPr>
  <c:txPr>
    <a:bodyPr/>
    <a:lstStyle/>
    <a:p>
      <a:pPr>
        <a:defRPr sz="1800"/>
      </a:pPr>
      <a:endParaRPr lang="ko-K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ko-KR"/>
  <c:style val="45"/>
  <c:chart>
    <c:plotArea>
      <c:layout>
        <c:manualLayout>
          <c:layoutTarget val="inner"/>
          <c:xMode val="edge"/>
          <c:yMode val="edge"/>
          <c:x val="0.14350344488188999"/>
          <c:y val="4.5187500000000012E-2"/>
          <c:w val="0.83306058044993958"/>
          <c:h val="0.83049483267716651"/>
        </c:manualLayout>
      </c:layout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국방비</c:v>
                </c:pt>
              </c:strCache>
            </c:strRef>
          </c:tx>
          <c:spPr>
            <a:solidFill>
              <a:schemeClr val="accent4"/>
            </a:solidFill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Arial Black" pitchFamily="34" charset="0"/>
                  </a:defRPr>
                </a:pPr>
                <a:endParaRPr lang="ko-KR"/>
              </a:p>
            </c:txPr>
            <c:dLblPos val="outEnd"/>
            <c:showVal val="1"/>
          </c:dLbls>
          <c:cat>
            <c:strRef>
              <c:f>Sheet1!$B$1:$D$1</c:f>
              <c:strCache>
                <c:ptCount val="3"/>
                <c:pt idx="0">
                  <c:v>2012년 </c:v>
                </c:pt>
                <c:pt idx="1">
                  <c:v>2013년 </c:v>
                </c:pt>
                <c:pt idx="2">
                  <c:v>2014년 </c:v>
                </c:pt>
              </c:strCache>
            </c:strRef>
          </c:cat>
          <c:val>
            <c:numRef>
              <c:f>Sheet1!$B$2:$D$2</c:f>
              <c:numCache>
                <c:formatCode>#,##0</c:formatCode>
                <c:ptCount val="3"/>
                <c:pt idx="0">
                  <c:v>14500</c:v>
                </c:pt>
                <c:pt idx="1">
                  <c:v>18500</c:v>
                </c:pt>
                <c:pt idx="2">
                  <c:v>19500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교육비</c:v>
                </c:pt>
              </c:strCache>
            </c:strRef>
          </c:tx>
          <c:spPr>
            <a:solidFill>
              <a:srgbClr val="FF0000"/>
            </a:solidFill>
          </c:spPr>
          <c:dLbls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Arial Black" pitchFamily="34" charset="0"/>
                  </a:defRPr>
                </a:pPr>
                <a:endParaRPr lang="ko-KR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2012년 </c:v>
                </c:pt>
                <c:pt idx="1">
                  <c:v>2013년 </c:v>
                </c:pt>
                <c:pt idx="2">
                  <c:v>2014년 </c:v>
                </c:pt>
              </c:strCache>
            </c:strRef>
          </c:cat>
          <c:val>
            <c:numRef>
              <c:f>Sheet1!$B$3:$D$3</c:f>
              <c:numCache>
                <c:formatCode>#,##0</c:formatCode>
                <c:ptCount val="3"/>
                <c:pt idx="0">
                  <c:v>3700</c:v>
                </c:pt>
                <c:pt idx="1">
                  <c:v>4500</c:v>
                </c:pt>
                <c:pt idx="2">
                  <c:v>5400</c:v>
                </c:pt>
              </c:numCache>
            </c:numRef>
          </c:val>
        </c:ser>
        <c:axId val="90489216"/>
        <c:axId val="90490752"/>
      </c:barChart>
      <c:lineChart>
        <c:grouping val="standard"/>
        <c:ser>
          <c:idx val="2"/>
          <c:order val="2"/>
          <c:tx>
            <c:strRef>
              <c:f>Sheet1!$A$4</c:f>
              <c:strCache>
                <c:ptCount val="1"/>
                <c:pt idx="0">
                  <c:v>합계 </c:v>
                </c:pt>
              </c:strCache>
            </c:strRef>
          </c:tx>
          <c:spPr>
            <a:ln>
              <a:solidFill>
                <a:srgbClr val="14178A"/>
              </a:solidFill>
            </a:ln>
          </c:spPr>
          <c:marker>
            <c:spPr>
              <a:solidFill>
                <a:schemeClr val="accent1">
                  <a:lumMod val="60000"/>
                  <a:lumOff val="40000"/>
                </a:schemeClr>
              </a:solidFill>
            </c:spPr>
          </c:marker>
          <c:dLbls>
            <c:dLbl>
              <c:idx val="2"/>
              <c:layout>
                <c:manualLayout>
                  <c:x val="-4.2151826565706742E-2"/>
                  <c:y val="-6.0397429800380757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chemeClr val="tx1"/>
                    </a:solidFill>
                    <a:latin typeface="Arial Black" pitchFamily="34" charset="0"/>
                  </a:defRPr>
                </a:pPr>
                <a:endParaRPr lang="ko-KR"/>
              </a:p>
            </c:txPr>
            <c:dLblPos val="t"/>
            <c:showVal val="1"/>
          </c:dLbls>
          <c:cat>
            <c:strRef>
              <c:f>Sheet1!$B$1:$D$1</c:f>
              <c:strCache>
                <c:ptCount val="3"/>
                <c:pt idx="0">
                  <c:v>2012년 </c:v>
                </c:pt>
                <c:pt idx="1">
                  <c:v>2013년 </c:v>
                </c:pt>
                <c:pt idx="2">
                  <c:v>2014년 </c:v>
                </c:pt>
              </c:strCache>
            </c:strRef>
          </c:cat>
          <c:val>
            <c:numRef>
              <c:f>Sheet1!$B$4:$D$4</c:f>
              <c:numCache>
                <c:formatCode>#,##0</c:formatCode>
                <c:ptCount val="3"/>
                <c:pt idx="0">
                  <c:v>18200</c:v>
                </c:pt>
                <c:pt idx="1">
                  <c:v>23000</c:v>
                </c:pt>
                <c:pt idx="2">
                  <c:v>24900</c:v>
                </c:pt>
              </c:numCache>
            </c:numRef>
          </c:val>
        </c:ser>
        <c:marker val="1"/>
        <c:axId val="90489216"/>
        <c:axId val="90490752"/>
      </c:lineChart>
      <c:catAx>
        <c:axId val="9048921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>
                <a:solidFill>
                  <a:schemeClr val="tx1"/>
                </a:solidFill>
                <a:latin typeface="Arial Black" pitchFamily="34" charset="0"/>
              </a:defRPr>
            </a:pPr>
            <a:endParaRPr lang="ko-KR"/>
          </a:p>
        </c:txPr>
        <c:crossAx val="90490752"/>
        <c:crosses val="autoZero"/>
        <c:auto val="1"/>
        <c:lblAlgn val="ctr"/>
        <c:lblOffset val="100"/>
      </c:catAx>
      <c:valAx>
        <c:axId val="90490752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sz="1400">
                <a:solidFill>
                  <a:schemeClr val="tx1"/>
                </a:solidFill>
                <a:latin typeface="Arial Black" pitchFamily="34" charset="0"/>
              </a:defRPr>
            </a:pPr>
            <a:endParaRPr lang="ko-KR"/>
          </a:p>
        </c:txPr>
        <c:crossAx val="90489216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r"/>
      <c:layout>
        <c:manualLayout>
          <c:xMode val="edge"/>
          <c:yMode val="edge"/>
          <c:x val="0.26084366797900327"/>
          <c:y val="4.4514517716535508E-2"/>
          <c:w val="0.57504065207780453"/>
          <c:h val="6.7220718503937002E-2"/>
        </c:manualLayout>
      </c:layout>
      <c:txPr>
        <a:bodyPr/>
        <a:lstStyle/>
        <a:p>
          <a:pPr>
            <a:defRPr sz="1200" b="1">
              <a:solidFill>
                <a:schemeClr val="tx1"/>
              </a:solidFill>
              <a:latin typeface="Arial Black" pitchFamily="34" charset="0"/>
            </a:defRPr>
          </a:pPr>
          <a:endParaRPr lang="ko-KR"/>
        </a:p>
      </c:txPr>
    </c:legend>
    <c:plotVisOnly val="1"/>
    <c:dispBlanksAs val="gap"/>
  </c:chart>
  <c:spPr>
    <a:blipFill>
      <a:blip xmlns:r="http://schemas.openxmlformats.org/officeDocument/2006/relationships" r:embed="rId2"/>
      <a:tile tx="0" ty="0" sx="100000" sy="100000" flip="none" algn="tl"/>
    </a:blipFill>
  </c:spPr>
  <c:txPr>
    <a:bodyPr/>
    <a:lstStyle/>
    <a:p>
      <a:pPr>
        <a:defRPr sz="1800"/>
      </a:pPr>
      <a:endParaRPr lang="ko-KR"/>
    </a:p>
  </c:txPr>
  <c:externalData r:id="rId3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4D7E26-76EA-4D69-9CA2-4AEC244CCE9A}" type="doc">
      <dgm:prSet loTypeId="urn:microsoft.com/office/officeart/2005/8/layout/orgChart1" loCatId="hierarchy" qsTypeId="urn:microsoft.com/office/officeart/2005/8/quickstyle/simple1" qsCatId="simple" csTypeId="urn:microsoft.com/office/officeart/2005/8/colors/accent3_2" csCatId="accent3" phldr="0"/>
      <dgm:spPr/>
      <dgm:t>
        <a:bodyPr/>
        <a:lstStyle/>
        <a:p>
          <a:endParaRPr lang="en-US"/>
        </a:p>
      </dgm:t>
    </dgm:pt>
    <dgm:pt modelId="{ADD10A78-D2D6-471F-9BD1-4074546BB4C6}">
      <dgm:prSet phldrT="[Text]" phldr="1"/>
      <dgm:spPr/>
      <dgm:t>
        <a:bodyPr/>
        <a:lstStyle/>
        <a:p>
          <a:endParaRPr lang="en-US" dirty="0"/>
        </a:p>
      </dgm:t>
    </dgm:pt>
    <dgm:pt modelId="{F695C2C0-91D0-4BB7-A7CF-98FD9448CE8D}" type="parTrans" cxnId="{DB207352-C733-4D7D-A108-F55CB5899093}">
      <dgm:prSet/>
      <dgm:spPr/>
      <dgm:t>
        <a:bodyPr/>
        <a:lstStyle/>
        <a:p>
          <a:endParaRPr lang="en-US"/>
        </a:p>
      </dgm:t>
    </dgm:pt>
    <dgm:pt modelId="{D05D68F9-A828-482B-93DB-C818C000F0A1}" type="sibTrans" cxnId="{DB207352-C733-4D7D-A108-F55CB5899093}">
      <dgm:prSet/>
      <dgm:spPr/>
      <dgm:t>
        <a:bodyPr/>
        <a:lstStyle/>
        <a:p>
          <a:endParaRPr lang="en-US"/>
        </a:p>
      </dgm:t>
    </dgm:pt>
    <dgm:pt modelId="{9F6532C5-8C55-48B3-B3D8-0E2CDCFAE6C0}" type="asst">
      <dgm:prSet phldrT="[Text]" phldr="1"/>
      <dgm:spPr/>
      <dgm:t>
        <a:bodyPr/>
        <a:lstStyle/>
        <a:p>
          <a:endParaRPr lang="en-US" dirty="0"/>
        </a:p>
      </dgm:t>
    </dgm:pt>
    <dgm:pt modelId="{74A6A69C-8203-40BB-B966-442843D52291}" type="parTrans" cxnId="{36C03F6E-3BB0-4ED8-BD07-6180013B16E0}">
      <dgm:prSet/>
      <dgm:spPr/>
      <dgm:t>
        <a:bodyPr/>
        <a:lstStyle/>
        <a:p>
          <a:endParaRPr lang="en-US"/>
        </a:p>
      </dgm:t>
    </dgm:pt>
    <dgm:pt modelId="{CDB69CDC-9AC0-4994-93EE-196B925E8FA2}" type="sibTrans" cxnId="{36C03F6E-3BB0-4ED8-BD07-6180013B16E0}">
      <dgm:prSet/>
      <dgm:spPr/>
      <dgm:t>
        <a:bodyPr/>
        <a:lstStyle/>
        <a:p>
          <a:endParaRPr lang="en-US"/>
        </a:p>
      </dgm:t>
    </dgm:pt>
    <dgm:pt modelId="{92C89BDC-EA49-439C-BA67-5E509F2D19E5}">
      <dgm:prSet phldrT="[Text]" phldr="1"/>
      <dgm:spPr/>
      <dgm:t>
        <a:bodyPr/>
        <a:lstStyle/>
        <a:p>
          <a:endParaRPr lang="en-US" dirty="0"/>
        </a:p>
      </dgm:t>
    </dgm:pt>
    <dgm:pt modelId="{4EE7BE80-74D3-4F81-8758-0887DAD0F9E0}" type="parTrans" cxnId="{CC0FAD38-AEB6-433A-85C1-BEFF2BBBD2B7}">
      <dgm:prSet/>
      <dgm:spPr/>
      <dgm:t>
        <a:bodyPr/>
        <a:lstStyle/>
        <a:p>
          <a:endParaRPr lang="en-US"/>
        </a:p>
      </dgm:t>
    </dgm:pt>
    <dgm:pt modelId="{DA7DA4F5-79E5-4D6B-A971-063DCDB3ED39}" type="sibTrans" cxnId="{CC0FAD38-AEB6-433A-85C1-BEFF2BBBD2B7}">
      <dgm:prSet/>
      <dgm:spPr/>
      <dgm:t>
        <a:bodyPr/>
        <a:lstStyle/>
        <a:p>
          <a:endParaRPr lang="en-US"/>
        </a:p>
      </dgm:t>
    </dgm:pt>
    <dgm:pt modelId="{272949BE-9158-477F-9378-A6CAD765392D}">
      <dgm:prSet phldrT="[Text]" phldr="1"/>
      <dgm:spPr/>
      <dgm:t>
        <a:bodyPr/>
        <a:lstStyle/>
        <a:p>
          <a:endParaRPr lang="en-US" dirty="0"/>
        </a:p>
      </dgm:t>
    </dgm:pt>
    <dgm:pt modelId="{079EA656-72C8-4857-9F98-285944F89CCD}" type="parTrans" cxnId="{AFB7CBD7-8CBD-430C-8F49-42544774D944}">
      <dgm:prSet/>
      <dgm:spPr/>
      <dgm:t>
        <a:bodyPr/>
        <a:lstStyle/>
        <a:p>
          <a:endParaRPr lang="en-US"/>
        </a:p>
      </dgm:t>
    </dgm:pt>
    <dgm:pt modelId="{7C8FF019-832E-43E0-B3E4-730D992DEFC6}" type="sibTrans" cxnId="{AFB7CBD7-8CBD-430C-8F49-42544774D944}">
      <dgm:prSet/>
      <dgm:spPr/>
      <dgm:t>
        <a:bodyPr/>
        <a:lstStyle/>
        <a:p>
          <a:endParaRPr lang="en-US"/>
        </a:p>
      </dgm:t>
    </dgm:pt>
    <dgm:pt modelId="{B7F934DA-D84A-4241-BD63-E4B4B8CAB0ED}">
      <dgm:prSet phldrT="[Text]" phldr="1"/>
      <dgm:spPr/>
      <dgm:t>
        <a:bodyPr/>
        <a:lstStyle/>
        <a:p>
          <a:endParaRPr lang="en-US" dirty="0"/>
        </a:p>
      </dgm:t>
    </dgm:pt>
    <dgm:pt modelId="{0C8A2F04-D444-48DC-8FC1-0151736D2F05}" type="parTrans" cxnId="{9216FB71-D921-4BD2-AC62-0F4974EC20A5}">
      <dgm:prSet/>
      <dgm:spPr/>
      <dgm:t>
        <a:bodyPr/>
        <a:lstStyle/>
        <a:p>
          <a:endParaRPr lang="en-US"/>
        </a:p>
      </dgm:t>
    </dgm:pt>
    <dgm:pt modelId="{A615B776-DCD6-4B91-943B-0017DCC5E677}" type="sibTrans" cxnId="{9216FB71-D921-4BD2-AC62-0F4974EC20A5}">
      <dgm:prSet/>
      <dgm:spPr/>
      <dgm:t>
        <a:bodyPr/>
        <a:lstStyle/>
        <a:p>
          <a:endParaRPr lang="en-US"/>
        </a:p>
      </dgm:t>
    </dgm:pt>
    <dgm:pt modelId="{EA80958B-A6F8-43BB-8E64-F65FFF0E9E70}" type="pres">
      <dgm:prSet presAssocID="{0E4D7E26-76EA-4D69-9CA2-4AEC244CCE9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D4FEE015-A1F8-43F9-BEAA-708BD7DD8CBC}" type="pres">
      <dgm:prSet presAssocID="{ADD10A78-D2D6-471F-9BD1-4074546BB4C6}" presName="hierRoot1" presStyleCnt="0">
        <dgm:presLayoutVars>
          <dgm:hierBranch val="init"/>
        </dgm:presLayoutVars>
      </dgm:prSet>
      <dgm:spPr/>
    </dgm:pt>
    <dgm:pt modelId="{65EEF6E8-CF96-4BF7-BD19-01532397A30B}" type="pres">
      <dgm:prSet presAssocID="{ADD10A78-D2D6-471F-9BD1-4074546BB4C6}" presName="rootComposite1" presStyleCnt="0"/>
      <dgm:spPr/>
    </dgm:pt>
    <dgm:pt modelId="{55D2E79C-1F67-4EE4-8565-ADEB2157DF74}" type="pres">
      <dgm:prSet presAssocID="{ADD10A78-D2D6-471F-9BD1-4074546BB4C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7783EE-44A8-400C-BA50-A437CB90BAF6}" type="pres">
      <dgm:prSet presAssocID="{ADD10A78-D2D6-471F-9BD1-4074546BB4C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3E486B8-C276-4167-AC20-5A4194BA25F7}" type="pres">
      <dgm:prSet presAssocID="{ADD10A78-D2D6-471F-9BD1-4074546BB4C6}" presName="hierChild2" presStyleCnt="0"/>
      <dgm:spPr/>
    </dgm:pt>
    <dgm:pt modelId="{E012D59A-D668-4EF7-B056-EE6730A941FC}" type="pres">
      <dgm:prSet presAssocID="{4EE7BE80-74D3-4F81-8758-0887DAD0F9E0}" presName="Name37" presStyleLbl="parChTrans1D2" presStyleIdx="0" presStyleCnt="4"/>
      <dgm:spPr/>
      <dgm:t>
        <a:bodyPr/>
        <a:lstStyle/>
        <a:p>
          <a:endParaRPr lang="en-US"/>
        </a:p>
      </dgm:t>
    </dgm:pt>
    <dgm:pt modelId="{382377D4-4657-47E1-952B-D7D2EC4AEF49}" type="pres">
      <dgm:prSet presAssocID="{92C89BDC-EA49-439C-BA67-5E509F2D19E5}" presName="hierRoot2" presStyleCnt="0">
        <dgm:presLayoutVars>
          <dgm:hierBranch val="init"/>
        </dgm:presLayoutVars>
      </dgm:prSet>
      <dgm:spPr/>
    </dgm:pt>
    <dgm:pt modelId="{F8DCF525-5175-4671-BB42-6EADAC0CEDB8}" type="pres">
      <dgm:prSet presAssocID="{92C89BDC-EA49-439C-BA67-5E509F2D19E5}" presName="rootComposite" presStyleCnt="0"/>
      <dgm:spPr/>
    </dgm:pt>
    <dgm:pt modelId="{2FD7128F-166E-49DE-998C-5212F24172B4}" type="pres">
      <dgm:prSet presAssocID="{92C89BDC-EA49-439C-BA67-5E509F2D19E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B6D7EE-867F-4D61-A6E2-FA2B33EBA41A}" type="pres">
      <dgm:prSet presAssocID="{92C89BDC-EA49-439C-BA67-5E509F2D19E5}" presName="rootConnector" presStyleLbl="node2" presStyleIdx="0" presStyleCnt="3"/>
      <dgm:spPr/>
      <dgm:t>
        <a:bodyPr/>
        <a:lstStyle/>
        <a:p>
          <a:endParaRPr lang="en-US"/>
        </a:p>
      </dgm:t>
    </dgm:pt>
    <dgm:pt modelId="{C4E7E988-5F15-46CA-8D03-D46A0E59119B}" type="pres">
      <dgm:prSet presAssocID="{92C89BDC-EA49-439C-BA67-5E509F2D19E5}" presName="hierChild4" presStyleCnt="0"/>
      <dgm:spPr/>
    </dgm:pt>
    <dgm:pt modelId="{460643DE-2B96-4423-B316-AF03D4D6E316}" type="pres">
      <dgm:prSet presAssocID="{92C89BDC-EA49-439C-BA67-5E509F2D19E5}" presName="hierChild5" presStyleCnt="0"/>
      <dgm:spPr/>
    </dgm:pt>
    <dgm:pt modelId="{ACC10A9A-3F7C-48CD-BCAF-431CDC7D0424}" type="pres">
      <dgm:prSet presAssocID="{079EA656-72C8-4857-9F98-285944F89CCD}" presName="Name37" presStyleLbl="parChTrans1D2" presStyleIdx="1" presStyleCnt="4"/>
      <dgm:spPr/>
      <dgm:t>
        <a:bodyPr/>
        <a:lstStyle/>
        <a:p>
          <a:endParaRPr lang="en-US"/>
        </a:p>
      </dgm:t>
    </dgm:pt>
    <dgm:pt modelId="{26958F94-2CE8-4791-9FB7-8866D661F5AE}" type="pres">
      <dgm:prSet presAssocID="{272949BE-9158-477F-9378-A6CAD765392D}" presName="hierRoot2" presStyleCnt="0">
        <dgm:presLayoutVars>
          <dgm:hierBranch val="init"/>
        </dgm:presLayoutVars>
      </dgm:prSet>
      <dgm:spPr/>
    </dgm:pt>
    <dgm:pt modelId="{14E80037-079A-47C4-830E-3701C8E5A959}" type="pres">
      <dgm:prSet presAssocID="{272949BE-9158-477F-9378-A6CAD765392D}" presName="rootComposite" presStyleCnt="0"/>
      <dgm:spPr/>
    </dgm:pt>
    <dgm:pt modelId="{EE9523E4-8DF0-426D-A4DB-10BBFF7B58FC}" type="pres">
      <dgm:prSet presAssocID="{272949BE-9158-477F-9378-A6CAD765392D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1BA28A-5634-4CF6-9149-6EED844CB375}" type="pres">
      <dgm:prSet presAssocID="{272949BE-9158-477F-9378-A6CAD765392D}" presName="rootConnector" presStyleLbl="node2" presStyleIdx="1" presStyleCnt="3"/>
      <dgm:spPr/>
      <dgm:t>
        <a:bodyPr/>
        <a:lstStyle/>
        <a:p>
          <a:endParaRPr lang="en-US"/>
        </a:p>
      </dgm:t>
    </dgm:pt>
    <dgm:pt modelId="{921B7D0C-7C3F-4761-A6A0-A5E848CD8449}" type="pres">
      <dgm:prSet presAssocID="{272949BE-9158-477F-9378-A6CAD765392D}" presName="hierChild4" presStyleCnt="0"/>
      <dgm:spPr/>
    </dgm:pt>
    <dgm:pt modelId="{1559F4D5-12F2-435B-86FB-85AB0313E36D}" type="pres">
      <dgm:prSet presAssocID="{272949BE-9158-477F-9378-A6CAD765392D}" presName="hierChild5" presStyleCnt="0"/>
      <dgm:spPr/>
    </dgm:pt>
    <dgm:pt modelId="{15BDC131-E864-4006-AAF4-743283AD82FC}" type="pres">
      <dgm:prSet presAssocID="{0C8A2F04-D444-48DC-8FC1-0151736D2F05}" presName="Name37" presStyleLbl="parChTrans1D2" presStyleIdx="2" presStyleCnt="4"/>
      <dgm:spPr/>
      <dgm:t>
        <a:bodyPr/>
        <a:lstStyle/>
        <a:p>
          <a:endParaRPr lang="en-US"/>
        </a:p>
      </dgm:t>
    </dgm:pt>
    <dgm:pt modelId="{2A0D15FB-A7E6-428B-9BAB-4CF3CBB67754}" type="pres">
      <dgm:prSet presAssocID="{B7F934DA-D84A-4241-BD63-E4B4B8CAB0ED}" presName="hierRoot2" presStyleCnt="0">
        <dgm:presLayoutVars>
          <dgm:hierBranch val="init"/>
        </dgm:presLayoutVars>
      </dgm:prSet>
      <dgm:spPr/>
    </dgm:pt>
    <dgm:pt modelId="{51063317-5EEB-49B6-9F10-407058B534E4}" type="pres">
      <dgm:prSet presAssocID="{B7F934DA-D84A-4241-BD63-E4B4B8CAB0ED}" presName="rootComposite" presStyleCnt="0"/>
      <dgm:spPr/>
    </dgm:pt>
    <dgm:pt modelId="{0F9FD315-76B7-4770-AB7D-5B71E933C914}" type="pres">
      <dgm:prSet presAssocID="{B7F934DA-D84A-4241-BD63-E4B4B8CAB0ED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13B5F7-B114-445E-83A9-96964B3F5D04}" type="pres">
      <dgm:prSet presAssocID="{B7F934DA-D84A-4241-BD63-E4B4B8CAB0ED}" presName="rootConnector" presStyleLbl="node2" presStyleIdx="2" presStyleCnt="3"/>
      <dgm:spPr/>
      <dgm:t>
        <a:bodyPr/>
        <a:lstStyle/>
        <a:p>
          <a:endParaRPr lang="en-US"/>
        </a:p>
      </dgm:t>
    </dgm:pt>
    <dgm:pt modelId="{8411B634-2537-4BA2-B588-F20FF26CCA13}" type="pres">
      <dgm:prSet presAssocID="{B7F934DA-D84A-4241-BD63-E4B4B8CAB0ED}" presName="hierChild4" presStyleCnt="0"/>
      <dgm:spPr/>
    </dgm:pt>
    <dgm:pt modelId="{E588D5E9-1B60-47DE-AB3B-406A038F22FC}" type="pres">
      <dgm:prSet presAssocID="{B7F934DA-D84A-4241-BD63-E4B4B8CAB0ED}" presName="hierChild5" presStyleCnt="0"/>
      <dgm:spPr/>
    </dgm:pt>
    <dgm:pt modelId="{380E4A30-4068-4F25-BA19-161C64B9624E}" type="pres">
      <dgm:prSet presAssocID="{ADD10A78-D2D6-471F-9BD1-4074546BB4C6}" presName="hierChild3" presStyleCnt="0"/>
      <dgm:spPr/>
    </dgm:pt>
    <dgm:pt modelId="{B3130BD6-845E-4042-BCC0-B936432CAF95}" type="pres">
      <dgm:prSet presAssocID="{74A6A69C-8203-40BB-B966-442843D52291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62622109-2816-49D0-A904-893E8A14E937}" type="pres">
      <dgm:prSet presAssocID="{9F6532C5-8C55-48B3-B3D8-0E2CDCFAE6C0}" presName="hierRoot3" presStyleCnt="0">
        <dgm:presLayoutVars>
          <dgm:hierBranch val="init"/>
        </dgm:presLayoutVars>
      </dgm:prSet>
      <dgm:spPr/>
    </dgm:pt>
    <dgm:pt modelId="{01E773AC-709B-4552-B8BF-BC79008FEBE5}" type="pres">
      <dgm:prSet presAssocID="{9F6532C5-8C55-48B3-B3D8-0E2CDCFAE6C0}" presName="rootComposite3" presStyleCnt="0"/>
      <dgm:spPr/>
    </dgm:pt>
    <dgm:pt modelId="{A6148A7D-808A-4CA4-8A28-35AB0AA6AE60}" type="pres">
      <dgm:prSet presAssocID="{9F6532C5-8C55-48B3-B3D8-0E2CDCFAE6C0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33F9091-D58A-4CC0-8052-C6C7A24837E3}" type="pres">
      <dgm:prSet presAssocID="{9F6532C5-8C55-48B3-B3D8-0E2CDCFAE6C0}" presName="rootConnector3" presStyleLbl="asst1" presStyleIdx="0" presStyleCnt="1"/>
      <dgm:spPr/>
      <dgm:t>
        <a:bodyPr/>
        <a:lstStyle/>
        <a:p>
          <a:endParaRPr lang="en-US"/>
        </a:p>
      </dgm:t>
    </dgm:pt>
    <dgm:pt modelId="{7A36B0DF-49BD-46A0-98F8-0A7C29EDF1AC}" type="pres">
      <dgm:prSet presAssocID="{9F6532C5-8C55-48B3-B3D8-0E2CDCFAE6C0}" presName="hierChild6" presStyleCnt="0"/>
      <dgm:spPr/>
    </dgm:pt>
    <dgm:pt modelId="{A1BA807E-FA73-45D4-A404-79C5C40EBA74}" type="pres">
      <dgm:prSet presAssocID="{9F6532C5-8C55-48B3-B3D8-0E2CDCFAE6C0}" presName="hierChild7" presStyleCnt="0"/>
      <dgm:spPr/>
    </dgm:pt>
  </dgm:ptLst>
  <dgm:cxnLst>
    <dgm:cxn modelId="{CF09417F-EAAC-4CDA-A5E3-219B4E75AC80}" type="presOf" srcId="{92C89BDC-EA49-439C-BA67-5E509F2D19E5}" destId="{17B6D7EE-867F-4D61-A6E2-FA2B33EBA41A}" srcOrd="1" destOrd="0" presId="urn:microsoft.com/office/officeart/2005/8/layout/orgChart1"/>
    <dgm:cxn modelId="{5D55CEA2-5B98-44FA-8F85-AB6697BF3213}" type="presOf" srcId="{079EA656-72C8-4857-9F98-285944F89CCD}" destId="{ACC10A9A-3F7C-48CD-BCAF-431CDC7D0424}" srcOrd="0" destOrd="0" presId="urn:microsoft.com/office/officeart/2005/8/layout/orgChart1"/>
    <dgm:cxn modelId="{96BC436C-C05A-4031-A706-25B87273B129}" type="presOf" srcId="{ADD10A78-D2D6-471F-9BD1-4074546BB4C6}" destId="{CD7783EE-44A8-400C-BA50-A437CB90BAF6}" srcOrd="1" destOrd="0" presId="urn:microsoft.com/office/officeart/2005/8/layout/orgChart1"/>
    <dgm:cxn modelId="{CB43FE8C-49B4-4DBF-903F-549E8B406BC8}" type="presOf" srcId="{0E4D7E26-76EA-4D69-9CA2-4AEC244CCE9A}" destId="{EA80958B-A6F8-43BB-8E64-F65FFF0E9E70}" srcOrd="0" destOrd="0" presId="urn:microsoft.com/office/officeart/2005/8/layout/orgChart1"/>
    <dgm:cxn modelId="{D5EB8E8F-62AB-47F9-AA2F-9F7DCFFA682B}" type="presOf" srcId="{B7F934DA-D84A-4241-BD63-E4B4B8CAB0ED}" destId="{0F9FD315-76B7-4770-AB7D-5B71E933C914}" srcOrd="0" destOrd="0" presId="urn:microsoft.com/office/officeart/2005/8/layout/orgChart1"/>
    <dgm:cxn modelId="{85FF3BCC-EAFD-4BE4-A376-67D2A130EFC2}" type="presOf" srcId="{272949BE-9158-477F-9378-A6CAD765392D}" destId="{D21BA28A-5634-4CF6-9149-6EED844CB375}" srcOrd="1" destOrd="0" presId="urn:microsoft.com/office/officeart/2005/8/layout/orgChart1"/>
    <dgm:cxn modelId="{DB207352-C733-4D7D-A108-F55CB5899093}" srcId="{0E4D7E26-76EA-4D69-9CA2-4AEC244CCE9A}" destId="{ADD10A78-D2D6-471F-9BD1-4074546BB4C6}" srcOrd="0" destOrd="0" parTransId="{F695C2C0-91D0-4BB7-A7CF-98FD9448CE8D}" sibTransId="{D05D68F9-A828-482B-93DB-C818C000F0A1}"/>
    <dgm:cxn modelId="{6586C9A4-8A3B-49F8-A7DF-D18F205F7C54}" type="presOf" srcId="{4EE7BE80-74D3-4F81-8758-0887DAD0F9E0}" destId="{E012D59A-D668-4EF7-B056-EE6730A941FC}" srcOrd="0" destOrd="0" presId="urn:microsoft.com/office/officeart/2005/8/layout/orgChart1"/>
    <dgm:cxn modelId="{CC0FAD38-AEB6-433A-85C1-BEFF2BBBD2B7}" srcId="{ADD10A78-D2D6-471F-9BD1-4074546BB4C6}" destId="{92C89BDC-EA49-439C-BA67-5E509F2D19E5}" srcOrd="1" destOrd="0" parTransId="{4EE7BE80-74D3-4F81-8758-0887DAD0F9E0}" sibTransId="{DA7DA4F5-79E5-4D6B-A971-063DCDB3ED39}"/>
    <dgm:cxn modelId="{6EABB858-CA92-4727-AB7F-97699165A1F9}" type="presOf" srcId="{92C89BDC-EA49-439C-BA67-5E509F2D19E5}" destId="{2FD7128F-166E-49DE-998C-5212F24172B4}" srcOrd="0" destOrd="0" presId="urn:microsoft.com/office/officeart/2005/8/layout/orgChart1"/>
    <dgm:cxn modelId="{E1F3A5A0-429D-4628-8926-39610579830B}" type="presOf" srcId="{74A6A69C-8203-40BB-B966-442843D52291}" destId="{B3130BD6-845E-4042-BCC0-B936432CAF95}" srcOrd="0" destOrd="0" presId="urn:microsoft.com/office/officeart/2005/8/layout/orgChart1"/>
    <dgm:cxn modelId="{769E043D-52DB-45F7-B0D9-FBF9930732D6}" type="presOf" srcId="{272949BE-9158-477F-9378-A6CAD765392D}" destId="{EE9523E4-8DF0-426D-A4DB-10BBFF7B58FC}" srcOrd="0" destOrd="0" presId="urn:microsoft.com/office/officeart/2005/8/layout/orgChart1"/>
    <dgm:cxn modelId="{9216FB71-D921-4BD2-AC62-0F4974EC20A5}" srcId="{ADD10A78-D2D6-471F-9BD1-4074546BB4C6}" destId="{B7F934DA-D84A-4241-BD63-E4B4B8CAB0ED}" srcOrd="3" destOrd="0" parTransId="{0C8A2F04-D444-48DC-8FC1-0151736D2F05}" sibTransId="{A615B776-DCD6-4B91-943B-0017DCC5E677}"/>
    <dgm:cxn modelId="{9FA28803-A363-4AB9-B30E-CD42DD9FCB22}" type="presOf" srcId="{9F6532C5-8C55-48B3-B3D8-0E2CDCFAE6C0}" destId="{033F9091-D58A-4CC0-8052-C6C7A24837E3}" srcOrd="1" destOrd="0" presId="urn:microsoft.com/office/officeart/2005/8/layout/orgChart1"/>
    <dgm:cxn modelId="{767EBCE1-63AE-4BC6-B653-344FC8219459}" type="presOf" srcId="{B7F934DA-D84A-4241-BD63-E4B4B8CAB0ED}" destId="{1513B5F7-B114-445E-83A9-96964B3F5D04}" srcOrd="1" destOrd="0" presId="urn:microsoft.com/office/officeart/2005/8/layout/orgChart1"/>
    <dgm:cxn modelId="{F724F585-6D02-47F2-9F74-B466A35FCF41}" type="presOf" srcId="{0C8A2F04-D444-48DC-8FC1-0151736D2F05}" destId="{15BDC131-E864-4006-AAF4-743283AD82FC}" srcOrd="0" destOrd="0" presId="urn:microsoft.com/office/officeart/2005/8/layout/orgChart1"/>
    <dgm:cxn modelId="{CAC703AE-BEE4-4874-AC47-1497DA469EC5}" type="presOf" srcId="{9F6532C5-8C55-48B3-B3D8-0E2CDCFAE6C0}" destId="{A6148A7D-808A-4CA4-8A28-35AB0AA6AE60}" srcOrd="0" destOrd="0" presId="urn:microsoft.com/office/officeart/2005/8/layout/orgChart1"/>
    <dgm:cxn modelId="{36C03F6E-3BB0-4ED8-BD07-6180013B16E0}" srcId="{ADD10A78-D2D6-471F-9BD1-4074546BB4C6}" destId="{9F6532C5-8C55-48B3-B3D8-0E2CDCFAE6C0}" srcOrd="0" destOrd="0" parTransId="{74A6A69C-8203-40BB-B966-442843D52291}" sibTransId="{CDB69CDC-9AC0-4994-93EE-196B925E8FA2}"/>
    <dgm:cxn modelId="{AFB7CBD7-8CBD-430C-8F49-42544774D944}" srcId="{ADD10A78-D2D6-471F-9BD1-4074546BB4C6}" destId="{272949BE-9158-477F-9378-A6CAD765392D}" srcOrd="2" destOrd="0" parTransId="{079EA656-72C8-4857-9F98-285944F89CCD}" sibTransId="{7C8FF019-832E-43E0-B3E4-730D992DEFC6}"/>
    <dgm:cxn modelId="{DAF435CB-AAC8-423E-8BC2-A52EA7BC5179}" type="presOf" srcId="{ADD10A78-D2D6-471F-9BD1-4074546BB4C6}" destId="{55D2E79C-1F67-4EE4-8565-ADEB2157DF74}" srcOrd="0" destOrd="0" presId="urn:microsoft.com/office/officeart/2005/8/layout/orgChart1"/>
    <dgm:cxn modelId="{01C5EE28-293C-4623-A0AC-AE858851EFDF}" type="presParOf" srcId="{EA80958B-A6F8-43BB-8E64-F65FFF0E9E70}" destId="{D4FEE015-A1F8-43F9-BEAA-708BD7DD8CBC}" srcOrd="0" destOrd="0" presId="urn:microsoft.com/office/officeart/2005/8/layout/orgChart1"/>
    <dgm:cxn modelId="{F6D1FF0C-F3CF-4D88-B1CB-63C1D5719C9D}" type="presParOf" srcId="{D4FEE015-A1F8-43F9-BEAA-708BD7DD8CBC}" destId="{65EEF6E8-CF96-4BF7-BD19-01532397A30B}" srcOrd="0" destOrd="0" presId="urn:microsoft.com/office/officeart/2005/8/layout/orgChart1"/>
    <dgm:cxn modelId="{5BC4A042-9A77-437E-BAA3-2D5A2F7E5175}" type="presParOf" srcId="{65EEF6E8-CF96-4BF7-BD19-01532397A30B}" destId="{55D2E79C-1F67-4EE4-8565-ADEB2157DF74}" srcOrd="0" destOrd="0" presId="urn:microsoft.com/office/officeart/2005/8/layout/orgChart1"/>
    <dgm:cxn modelId="{F1B4969B-4774-4C95-9721-2396298EFE22}" type="presParOf" srcId="{65EEF6E8-CF96-4BF7-BD19-01532397A30B}" destId="{CD7783EE-44A8-400C-BA50-A437CB90BAF6}" srcOrd="1" destOrd="0" presId="urn:microsoft.com/office/officeart/2005/8/layout/orgChart1"/>
    <dgm:cxn modelId="{B7BB1CAE-184B-4415-9A79-30F2B1FA642F}" type="presParOf" srcId="{D4FEE015-A1F8-43F9-BEAA-708BD7DD8CBC}" destId="{03E486B8-C276-4167-AC20-5A4194BA25F7}" srcOrd="1" destOrd="0" presId="urn:microsoft.com/office/officeart/2005/8/layout/orgChart1"/>
    <dgm:cxn modelId="{AECA9C12-722B-4CDE-A2A2-758075C6BC71}" type="presParOf" srcId="{03E486B8-C276-4167-AC20-5A4194BA25F7}" destId="{E012D59A-D668-4EF7-B056-EE6730A941FC}" srcOrd="0" destOrd="0" presId="urn:microsoft.com/office/officeart/2005/8/layout/orgChart1"/>
    <dgm:cxn modelId="{57BE8E99-A76E-4F94-8DD4-D8FE0F17F111}" type="presParOf" srcId="{03E486B8-C276-4167-AC20-5A4194BA25F7}" destId="{382377D4-4657-47E1-952B-D7D2EC4AEF49}" srcOrd="1" destOrd="0" presId="urn:microsoft.com/office/officeart/2005/8/layout/orgChart1"/>
    <dgm:cxn modelId="{86563A4A-D732-47A1-BF02-D206E1AFDE56}" type="presParOf" srcId="{382377D4-4657-47E1-952B-D7D2EC4AEF49}" destId="{F8DCF525-5175-4671-BB42-6EADAC0CEDB8}" srcOrd="0" destOrd="0" presId="urn:microsoft.com/office/officeart/2005/8/layout/orgChart1"/>
    <dgm:cxn modelId="{5E26062C-F6BC-4869-96FC-CCDDE3EAB0A0}" type="presParOf" srcId="{F8DCF525-5175-4671-BB42-6EADAC0CEDB8}" destId="{2FD7128F-166E-49DE-998C-5212F24172B4}" srcOrd="0" destOrd="0" presId="urn:microsoft.com/office/officeart/2005/8/layout/orgChart1"/>
    <dgm:cxn modelId="{6B0DF089-8D6A-4339-82BD-A0147E436BCC}" type="presParOf" srcId="{F8DCF525-5175-4671-BB42-6EADAC0CEDB8}" destId="{17B6D7EE-867F-4D61-A6E2-FA2B33EBA41A}" srcOrd="1" destOrd="0" presId="urn:microsoft.com/office/officeart/2005/8/layout/orgChart1"/>
    <dgm:cxn modelId="{4A752578-212B-472A-8E2A-940CC390C13A}" type="presParOf" srcId="{382377D4-4657-47E1-952B-D7D2EC4AEF49}" destId="{C4E7E988-5F15-46CA-8D03-D46A0E59119B}" srcOrd="1" destOrd="0" presId="urn:microsoft.com/office/officeart/2005/8/layout/orgChart1"/>
    <dgm:cxn modelId="{8B897391-AD3B-4338-BD6E-C1BC2CD1E230}" type="presParOf" srcId="{382377D4-4657-47E1-952B-D7D2EC4AEF49}" destId="{460643DE-2B96-4423-B316-AF03D4D6E316}" srcOrd="2" destOrd="0" presId="urn:microsoft.com/office/officeart/2005/8/layout/orgChart1"/>
    <dgm:cxn modelId="{A3AFBDB0-E2D5-4AEB-8CBA-54C919D86B03}" type="presParOf" srcId="{03E486B8-C276-4167-AC20-5A4194BA25F7}" destId="{ACC10A9A-3F7C-48CD-BCAF-431CDC7D0424}" srcOrd="2" destOrd="0" presId="urn:microsoft.com/office/officeart/2005/8/layout/orgChart1"/>
    <dgm:cxn modelId="{FF79F567-4EF7-4FF0-896E-1D408DC68023}" type="presParOf" srcId="{03E486B8-C276-4167-AC20-5A4194BA25F7}" destId="{26958F94-2CE8-4791-9FB7-8866D661F5AE}" srcOrd="3" destOrd="0" presId="urn:microsoft.com/office/officeart/2005/8/layout/orgChart1"/>
    <dgm:cxn modelId="{661C24DE-6E5D-4CF7-8FCC-695E77CD4F14}" type="presParOf" srcId="{26958F94-2CE8-4791-9FB7-8866D661F5AE}" destId="{14E80037-079A-47C4-830E-3701C8E5A959}" srcOrd="0" destOrd="0" presId="urn:microsoft.com/office/officeart/2005/8/layout/orgChart1"/>
    <dgm:cxn modelId="{A2CBAB9D-F705-4920-8F04-EAC03F6F5E75}" type="presParOf" srcId="{14E80037-079A-47C4-830E-3701C8E5A959}" destId="{EE9523E4-8DF0-426D-A4DB-10BBFF7B58FC}" srcOrd="0" destOrd="0" presId="urn:microsoft.com/office/officeart/2005/8/layout/orgChart1"/>
    <dgm:cxn modelId="{70D8B93D-84EF-481A-B7E5-E3A7B6172D53}" type="presParOf" srcId="{14E80037-079A-47C4-830E-3701C8E5A959}" destId="{D21BA28A-5634-4CF6-9149-6EED844CB375}" srcOrd="1" destOrd="0" presId="urn:microsoft.com/office/officeart/2005/8/layout/orgChart1"/>
    <dgm:cxn modelId="{F2775FF9-29A3-4ED4-977F-D22C20DA97BC}" type="presParOf" srcId="{26958F94-2CE8-4791-9FB7-8866D661F5AE}" destId="{921B7D0C-7C3F-4761-A6A0-A5E848CD8449}" srcOrd="1" destOrd="0" presId="urn:microsoft.com/office/officeart/2005/8/layout/orgChart1"/>
    <dgm:cxn modelId="{CD142BF5-B7A9-4CA3-ABEB-58D0DB23C285}" type="presParOf" srcId="{26958F94-2CE8-4791-9FB7-8866D661F5AE}" destId="{1559F4D5-12F2-435B-86FB-85AB0313E36D}" srcOrd="2" destOrd="0" presId="urn:microsoft.com/office/officeart/2005/8/layout/orgChart1"/>
    <dgm:cxn modelId="{8CB23234-7906-4AD9-848E-0F7E1EA06B6C}" type="presParOf" srcId="{03E486B8-C276-4167-AC20-5A4194BA25F7}" destId="{15BDC131-E864-4006-AAF4-743283AD82FC}" srcOrd="4" destOrd="0" presId="urn:microsoft.com/office/officeart/2005/8/layout/orgChart1"/>
    <dgm:cxn modelId="{B21D383A-432C-4625-80B9-EADE61FDF618}" type="presParOf" srcId="{03E486B8-C276-4167-AC20-5A4194BA25F7}" destId="{2A0D15FB-A7E6-428B-9BAB-4CF3CBB67754}" srcOrd="5" destOrd="0" presId="urn:microsoft.com/office/officeart/2005/8/layout/orgChart1"/>
    <dgm:cxn modelId="{C4F97D88-B5B7-4EF5-BDE6-8473993FF4DA}" type="presParOf" srcId="{2A0D15FB-A7E6-428B-9BAB-4CF3CBB67754}" destId="{51063317-5EEB-49B6-9F10-407058B534E4}" srcOrd="0" destOrd="0" presId="urn:microsoft.com/office/officeart/2005/8/layout/orgChart1"/>
    <dgm:cxn modelId="{41A6E214-701A-4FF1-9BD0-7878C264B569}" type="presParOf" srcId="{51063317-5EEB-49B6-9F10-407058B534E4}" destId="{0F9FD315-76B7-4770-AB7D-5B71E933C914}" srcOrd="0" destOrd="0" presId="urn:microsoft.com/office/officeart/2005/8/layout/orgChart1"/>
    <dgm:cxn modelId="{BB9CD557-7667-4F16-A321-67B96267825A}" type="presParOf" srcId="{51063317-5EEB-49B6-9F10-407058B534E4}" destId="{1513B5F7-B114-445E-83A9-96964B3F5D04}" srcOrd="1" destOrd="0" presId="urn:microsoft.com/office/officeart/2005/8/layout/orgChart1"/>
    <dgm:cxn modelId="{773A0DEA-C497-441D-8192-C6230C128C5D}" type="presParOf" srcId="{2A0D15FB-A7E6-428B-9BAB-4CF3CBB67754}" destId="{8411B634-2537-4BA2-B588-F20FF26CCA13}" srcOrd="1" destOrd="0" presId="urn:microsoft.com/office/officeart/2005/8/layout/orgChart1"/>
    <dgm:cxn modelId="{BEC03054-CF78-42D3-A823-7A4266BFBD4E}" type="presParOf" srcId="{2A0D15FB-A7E6-428B-9BAB-4CF3CBB67754}" destId="{E588D5E9-1B60-47DE-AB3B-406A038F22FC}" srcOrd="2" destOrd="0" presId="urn:microsoft.com/office/officeart/2005/8/layout/orgChart1"/>
    <dgm:cxn modelId="{0451AA2E-66F4-46C0-B67B-95A92F1C9023}" type="presParOf" srcId="{D4FEE015-A1F8-43F9-BEAA-708BD7DD8CBC}" destId="{380E4A30-4068-4F25-BA19-161C64B9624E}" srcOrd="2" destOrd="0" presId="urn:microsoft.com/office/officeart/2005/8/layout/orgChart1"/>
    <dgm:cxn modelId="{6A3FF49F-105B-4474-BC81-2F82805863C7}" type="presParOf" srcId="{380E4A30-4068-4F25-BA19-161C64B9624E}" destId="{B3130BD6-845E-4042-BCC0-B936432CAF95}" srcOrd="0" destOrd="0" presId="urn:microsoft.com/office/officeart/2005/8/layout/orgChart1"/>
    <dgm:cxn modelId="{12F6E4B2-0C9A-437F-9EAC-F362E837A4F9}" type="presParOf" srcId="{380E4A30-4068-4F25-BA19-161C64B9624E}" destId="{62622109-2816-49D0-A904-893E8A14E937}" srcOrd="1" destOrd="0" presId="urn:microsoft.com/office/officeart/2005/8/layout/orgChart1"/>
    <dgm:cxn modelId="{F6F5E5FE-75C3-4D60-87F0-A3BC833DB0A8}" type="presParOf" srcId="{62622109-2816-49D0-A904-893E8A14E937}" destId="{01E773AC-709B-4552-B8BF-BC79008FEBE5}" srcOrd="0" destOrd="0" presId="urn:microsoft.com/office/officeart/2005/8/layout/orgChart1"/>
    <dgm:cxn modelId="{BB4A93EF-9826-45E4-B693-2BE1F2200EF1}" type="presParOf" srcId="{01E773AC-709B-4552-B8BF-BC79008FEBE5}" destId="{A6148A7D-808A-4CA4-8A28-35AB0AA6AE60}" srcOrd="0" destOrd="0" presId="urn:microsoft.com/office/officeart/2005/8/layout/orgChart1"/>
    <dgm:cxn modelId="{ADC72790-047A-4087-A68C-9F6DAC67397E}" type="presParOf" srcId="{01E773AC-709B-4552-B8BF-BC79008FEBE5}" destId="{033F9091-D58A-4CC0-8052-C6C7A24837E3}" srcOrd="1" destOrd="0" presId="urn:microsoft.com/office/officeart/2005/8/layout/orgChart1"/>
    <dgm:cxn modelId="{88BD9444-E886-4096-A674-274964EDDBF7}" type="presParOf" srcId="{62622109-2816-49D0-A904-893E8A14E937}" destId="{7A36B0DF-49BD-46A0-98F8-0A7C29EDF1AC}" srcOrd="1" destOrd="0" presId="urn:microsoft.com/office/officeart/2005/8/layout/orgChart1"/>
    <dgm:cxn modelId="{01A2B006-747E-48F2-A301-F1422F84A873}" type="presParOf" srcId="{62622109-2816-49D0-A904-893E8A14E937}" destId="{A1BA807E-FA73-45D4-A404-79C5C40EBA7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3130BD6-845E-4042-BCC0-B936432CAF95}">
      <dsp:nvSpPr>
        <dsp:cNvPr id="0" name=""/>
        <dsp:cNvSpPr/>
      </dsp:nvSpPr>
      <dsp:spPr>
        <a:xfrm>
          <a:off x="1402357" y="721083"/>
          <a:ext cx="91729" cy="401864"/>
        </a:xfrm>
        <a:custGeom>
          <a:avLst/>
          <a:gdLst/>
          <a:ahLst/>
          <a:cxnLst/>
          <a:rect l="0" t="0" r="0" b="0"/>
          <a:pathLst>
            <a:path>
              <a:moveTo>
                <a:pt x="91729" y="0"/>
              </a:moveTo>
              <a:lnTo>
                <a:pt x="91729" y="401864"/>
              </a:lnTo>
              <a:lnTo>
                <a:pt x="0" y="40186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BDC131-E864-4006-AAF4-743283AD82FC}">
      <dsp:nvSpPr>
        <dsp:cNvPr id="0" name=""/>
        <dsp:cNvSpPr/>
      </dsp:nvSpPr>
      <dsp:spPr>
        <a:xfrm>
          <a:off x="1494087" y="721083"/>
          <a:ext cx="1057077" cy="8037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1998"/>
              </a:lnTo>
              <a:lnTo>
                <a:pt x="1057077" y="711998"/>
              </a:lnTo>
              <a:lnTo>
                <a:pt x="1057077" y="80372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C10A9A-3F7C-48CD-BCAF-431CDC7D0424}">
      <dsp:nvSpPr>
        <dsp:cNvPr id="0" name=""/>
        <dsp:cNvSpPr/>
      </dsp:nvSpPr>
      <dsp:spPr>
        <a:xfrm>
          <a:off x="1448366" y="721083"/>
          <a:ext cx="91440" cy="80372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0372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12D59A-D668-4EF7-B056-EE6730A941FC}">
      <dsp:nvSpPr>
        <dsp:cNvPr id="0" name=""/>
        <dsp:cNvSpPr/>
      </dsp:nvSpPr>
      <dsp:spPr>
        <a:xfrm>
          <a:off x="437009" y="721083"/>
          <a:ext cx="1057077" cy="803728"/>
        </a:xfrm>
        <a:custGeom>
          <a:avLst/>
          <a:gdLst/>
          <a:ahLst/>
          <a:cxnLst/>
          <a:rect l="0" t="0" r="0" b="0"/>
          <a:pathLst>
            <a:path>
              <a:moveTo>
                <a:pt x="1057077" y="0"/>
              </a:moveTo>
              <a:lnTo>
                <a:pt x="1057077" y="711998"/>
              </a:lnTo>
              <a:lnTo>
                <a:pt x="0" y="711998"/>
              </a:lnTo>
              <a:lnTo>
                <a:pt x="0" y="803728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D2E79C-1F67-4EE4-8565-ADEB2157DF74}">
      <dsp:nvSpPr>
        <dsp:cNvPr id="0" name=""/>
        <dsp:cNvSpPr/>
      </dsp:nvSpPr>
      <dsp:spPr>
        <a:xfrm>
          <a:off x="1057278" y="284274"/>
          <a:ext cx="873617" cy="4368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1057278" y="284274"/>
        <a:ext cx="873617" cy="436808"/>
      </dsp:txXfrm>
    </dsp:sp>
    <dsp:sp modelId="{2FD7128F-166E-49DE-998C-5212F24172B4}">
      <dsp:nvSpPr>
        <dsp:cNvPr id="0" name=""/>
        <dsp:cNvSpPr/>
      </dsp:nvSpPr>
      <dsp:spPr>
        <a:xfrm>
          <a:off x="200" y="1524811"/>
          <a:ext cx="873617" cy="4368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200" y="1524811"/>
        <a:ext cx="873617" cy="436808"/>
      </dsp:txXfrm>
    </dsp:sp>
    <dsp:sp modelId="{EE9523E4-8DF0-426D-A4DB-10BBFF7B58FC}">
      <dsp:nvSpPr>
        <dsp:cNvPr id="0" name=""/>
        <dsp:cNvSpPr/>
      </dsp:nvSpPr>
      <dsp:spPr>
        <a:xfrm>
          <a:off x="1057278" y="1524811"/>
          <a:ext cx="873617" cy="4368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1057278" y="1524811"/>
        <a:ext cx="873617" cy="436808"/>
      </dsp:txXfrm>
    </dsp:sp>
    <dsp:sp modelId="{0F9FD315-76B7-4770-AB7D-5B71E933C914}">
      <dsp:nvSpPr>
        <dsp:cNvPr id="0" name=""/>
        <dsp:cNvSpPr/>
      </dsp:nvSpPr>
      <dsp:spPr>
        <a:xfrm>
          <a:off x="2114355" y="1524811"/>
          <a:ext cx="873617" cy="4368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2114355" y="1524811"/>
        <a:ext cx="873617" cy="436808"/>
      </dsp:txXfrm>
    </dsp:sp>
    <dsp:sp modelId="{A6148A7D-808A-4CA4-8A28-35AB0AA6AE60}">
      <dsp:nvSpPr>
        <dsp:cNvPr id="0" name=""/>
        <dsp:cNvSpPr/>
      </dsp:nvSpPr>
      <dsp:spPr>
        <a:xfrm>
          <a:off x="528739" y="904543"/>
          <a:ext cx="873617" cy="4368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kern="1200" dirty="0"/>
        </a:p>
      </dsp:txBody>
      <dsp:txXfrm>
        <a:off x="528739" y="904543"/>
        <a:ext cx="873617" cy="4368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6B6FC-D709-48E3-81B8-B5A083524704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24B95-ABE6-47ED-828A-BEF9E6418A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1035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B1F8-E1E8-483B-97B0-10F3C71D27A1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DA2-1E94-430F-B05C-64E862EC4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B1F8-E1E8-483B-97B0-10F3C71D27A1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DA2-1E94-430F-B05C-64E862EC4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B1F8-E1E8-483B-97B0-10F3C71D27A1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DA2-1E94-430F-B05C-64E862EC4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B1F8-E1E8-483B-97B0-10F3C71D27A1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DA2-1E94-430F-B05C-64E862EC4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B1F8-E1E8-483B-97B0-10F3C71D27A1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DA2-1E94-430F-B05C-64E862EC4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B1F8-E1E8-483B-97B0-10F3C71D27A1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DA2-1E94-430F-B05C-64E862EC4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B1F8-E1E8-483B-97B0-10F3C71D27A1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DA2-1E94-430F-B05C-64E862EC4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B1F8-E1E8-483B-97B0-10F3C71D27A1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DA2-1E94-430F-B05C-64E862EC4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B1F8-E1E8-483B-97B0-10F3C71D27A1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DA2-1E94-430F-B05C-64E862EC4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B1F8-E1E8-483B-97B0-10F3C71D27A1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DA2-1E94-430F-B05C-64E862EC4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0B1F8-E1E8-483B-97B0-10F3C71D27A1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9EDA2-1E94-430F-B05C-64E862EC4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0B1F8-E1E8-483B-97B0-10F3C71D27A1}" type="datetimeFigureOut">
              <a:rPr lang="en-US" smtClean="0"/>
              <a:pPr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9EDA2-1E94-430F-B05C-64E862EC4F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910814" y="285728"/>
            <a:ext cx="1322372" cy="5842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600" b="1" i="0" u="none" strike="noStrike" kern="1200" cap="small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Batang" pitchFamily="18" charset="-127"/>
                <a:ea typeface="Batang" pitchFamily="18" charset="-127"/>
                <a:cs typeface="+mj-cs"/>
              </a:rPr>
              <a:t>목차</a:t>
            </a:r>
            <a:endParaRPr kumimoji="0" lang="en-US" sz="3600" b="1" i="0" u="none" strike="noStrike" kern="1200" cap="small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Batang" pitchFamily="18" charset="-127"/>
              <a:ea typeface="Batang" pitchFamily="18" charset="-127"/>
              <a:cs typeface="+mj-cs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785786" y="928670"/>
            <a:ext cx="7358114" cy="5929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</p:txBody>
      </p:sp>
      <p:sp>
        <p:nvSpPr>
          <p:cNvPr id="57" name="Slide Number Placeholder 23"/>
          <p:cNvSpPr>
            <a:spLocks noGrp="1"/>
          </p:cNvSpPr>
          <p:nvPr>
            <p:ph type="sldNum" sz="quarter" idx="4294967295"/>
          </p:nvPr>
        </p:nvSpPr>
        <p:spPr>
          <a:xfrm>
            <a:off x="8072462" y="6336792"/>
            <a:ext cx="714380" cy="521208"/>
          </a:xfrm>
          <a:prstGeom prst="rect">
            <a:avLst/>
          </a:prstGeom>
        </p:spPr>
        <p:txBody>
          <a:bodyPr/>
          <a:lstStyle/>
          <a:p>
            <a:fld id="{88056306-C977-46C9-B034-E4563BAAEAC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928794" y="6072206"/>
            <a:ext cx="5357850" cy="357190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pjenterprise@paran.com</a:t>
            </a:r>
          </a:p>
        </p:txBody>
      </p:sp>
      <p:grpSp>
        <p:nvGrpSpPr>
          <p:cNvPr id="2" name="Group 32"/>
          <p:cNvGrpSpPr/>
          <p:nvPr/>
        </p:nvGrpSpPr>
        <p:grpSpPr>
          <a:xfrm>
            <a:off x="714348" y="1500174"/>
            <a:ext cx="6929486" cy="3857652"/>
            <a:chOff x="785786" y="571480"/>
            <a:chExt cx="6929486" cy="3857652"/>
          </a:xfrm>
        </p:grpSpPr>
        <p:grpSp>
          <p:nvGrpSpPr>
            <p:cNvPr id="3" name="Group 34"/>
            <p:cNvGrpSpPr/>
            <p:nvPr/>
          </p:nvGrpSpPr>
          <p:grpSpPr>
            <a:xfrm>
              <a:off x="785786" y="571480"/>
              <a:ext cx="6929486" cy="857256"/>
              <a:chOff x="928662" y="1000108"/>
              <a:chExt cx="6643734" cy="857256"/>
            </a:xfrm>
          </p:grpSpPr>
          <p:sp>
            <p:nvSpPr>
              <p:cNvPr id="30" name="Teardrop 29"/>
              <p:cNvSpPr/>
              <p:nvPr/>
            </p:nvSpPr>
            <p:spPr>
              <a:xfrm>
                <a:off x="928662" y="1000108"/>
                <a:ext cx="928694" cy="857256"/>
              </a:xfrm>
              <a:prstGeom prst="teardrop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n-US" sz="2400" dirty="0" smtClean="0">
                    <a:solidFill>
                      <a:schemeClr val="tx1"/>
                    </a:solidFill>
                  </a:rPr>
                  <a:t>1</a:t>
                </a:r>
                <a:endParaRPr lang="en-US" sz="24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2" name="Round Single Corner Rectangle 31"/>
              <p:cNvSpPr/>
              <p:nvPr/>
            </p:nvSpPr>
            <p:spPr>
              <a:xfrm>
                <a:off x="1857356" y="1071546"/>
                <a:ext cx="5715040" cy="642942"/>
              </a:xfrm>
              <a:prstGeom prst="round1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ko-KR" altLang="en-US" sz="2800" b="1" dirty="0" smtClean="0">
                    <a:solidFill>
                      <a:schemeClr val="tx1"/>
                    </a:solidFill>
                    <a:latin typeface="Batang" pitchFamily="18" charset="-127"/>
                    <a:ea typeface="Batang" pitchFamily="18" charset="-127"/>
                  </a:rPr>
                  <a:t> </a:t>
                </a:r>
                <a:r>
                  <a:rPr lang="ko-KR" altLang="en-US" sz="1600" b="1" dirty="0" smtClean="0">
                    <a:solidFill>
                      <a:schemeClr val="tx1"/>
                    </a:solidFill>
                    <a:latin typeface="Batang" pitchFamily="18" charset="-127"/>
                    <a:ea typeface="Batang" pitchFamily="18" charset="-127"/>
                  </a:rPr>
                  <a:t>그림 삽입 편집</a:t>
                </a:r>
                <a:r>
                  <a:rPr lang="en-US" sz="1600" b="1" dirty="0" smtClean="0">
                    <a:solidFill>
                      <a:schemeClr val="tx1"/>
                    </a:solidFill>
                    <a:latin typeface="Batang" pitchFamily="18" charset="-127"/>
                    <a:ea typeface="Batang" pitchFamily="18" charset="-127"/>
                  </a:rPr>
                  <a:t>/  </a:t>
                </a:r>
                <a:r>
                  <a:rPr lang="ko-KR" altLang="en-US" sz="1600" b="1" dirty="0" smtClean="0">
                    <a:solidFill>
                      <a:schemeClr val="tx1"/>
                    </a:solidFill>
                    <a:latin typeface="Batang" pitchFamily="18" charset="-127"/>
                    <a:ea typeface="Batang" pitchFamily="18" charset="-127"/>
                  </a:rPr>
                  <a:t>클립아트</a:t>
                </a:r>
                <a:r>
                  <a:rPr lang="en-US" sz="1600" b="1" dirty="0" smtClean="0">
                    <a:solidFill>
                      <a:schemeClr val="tx1"/>
                    </a:solidFill>
                    <a:latin typeface="Batang" pitchFamily="18" charset="-127"/>
                    <a:ea typeface="Batang" pitchFamily="18" charset="-127"/>
                  </a:rPr>
                  <a:t>  </a:t>
                </a:r>
                <a:r>
                  <a:rPr lang="ko-KR" altLang="en-US" sz="1600" b="1" dirty="0" smtClean="0">
                    <a:solidFill>
                      <a:schemeClr val="tx1"/>
                    </a:solidFill>
                    <a:latin typeface="Batang" pitchFamily="18" charset="-127"/>
                    <a:ea typeface="Batang" pitchFamily="18" charset="-127"/>
                  </a:rPr>
                  <a:t>삽입</a:t>
                </a:r>
                <a:r>
                  <a:rPr lang="en-US" altLang="ko-KR" sz="1600" b="1" dirty="0" smtClean="0">
                    <a:solidFill>
                      <a:schemeClr val="tx1"/>
                    </a:solidFill>
                    <a:latin typeface="Batang" pitchFamily="18" charset="-127"/>
                    <a:ea typeface="Batang" pitchFamily="18" charset="-127"/>
                  </a:rPr>
                  <a:t>/ </a:t>
                </a:r>
                <a:r>
                  <a:rPr lang="ko-KR" altLang="en-US" sz="1600" b="1" dirty="0" smtClean="0">
                    <a:solidFill>
                      <a:schemeClr val="tx1"/>
                    </a:solidFill>
                    <a:latin typeface="Batang" pitchFamily="18" charset="-127"/>
                    <a:ea typeface="Batang" pitchFamily="18" charset="-127"/>
                  </a:rPr>
                  <a:t>그림 스타일 효과</a:t>
                </a:r>
                <a:endParaRPr lang="en-US" sz="1600" b="1" dirty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endParaRPr>
              </a:p>
            </p:txBody>
          </p:sp>
        </p:grpSp>
        <p:sp>
          <p:nvSpPr>
            <p:cNvPr id="55" name="Teardrop 54"/>
            <p:cNvSpPr/>
            <p:nvPr/>
          </p:nvSpPr>
          <p:spPr>
            <a:xfrm>
              <a:off x="785786" y="2571744"/>
              <a:ext cx="939285" cy="857256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3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56" name="Round Single Corner Rectangle 55"/>
            <p:cNvSpPr/>
            <p:nvPr/>
          </p:nvSpPr>
          <p:spPr>
            <a:xfrm>
              <a:off x="1725071" y="2643182"/>
              <a:ext cx="5990201" cy="642942"/>
            </a:xfrm>
            <a:prstGeom prst="round1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20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 </a:t>
              </a:r>
              <a:r>
                <a:rPr lang="ko-KR" altLang="en-US" sz="16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스마트아트</a:t>
              </a:r>
              <a:r>
                <a:rPr lang="en-US" sz="16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  </a:t>
              </a:r>
              <a:r>
                <a:rPr lang="ko-KR" altLang="en-US" sz="16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이용하여 조직도 만들기</a:t>
              </a:r>
              <a:r>
                <a:rPr lang="ko-KR" altLang="en-US" sz="1600" dirty="0" smtClean="0"/>
                <a:t> </a:t>
              </a:r>
              <a:r>
                <a:rPr lang="en-US" altLang="ko-KR" sz="1600" dirty="0" smtClean="0">
                  <a:solidFill>
                    <a:schemeClr val="tx1"/>
                  </a:solidFill>
                </a:rPr>
                <a:t>/</a:t>
              </a:r>
              <a:r>
                <a:rPr lang="ko-KR" altLang="en-US" sz="16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스마트아트 도형 변경</a:t>
              </a:r>
              <a:endParaRPr lang="en-US" sz="16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21" name="Teardrop 20"/>
            <p:cNvSpPr/>
            <p:nvPr/>
          </p:nvSpPr>
          <p:spPr>
            <a:xfrm>
              <a:off x="785786" y="3571876"/>
              <a:ext cx="968638" cy="857256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4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23" name="Round Single Corner Rectangle 22"/>
            <p:cNvSpPr/>
            <p:nvPr/>
          </p:nvSpPr>
          <p:spPr>
            <a:xfrm>
              <a:off x="1754425" y="3643314"/>
              <a:ext cx="5960847" cy="642942"/>
            </a:xfrm>
            <a:prstGeom prst="round1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2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 </a:t>
              </a:r>
              <a:r>
                <a:rPr lang="ko-KR" altLang="en-US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차트 삽입 및 변경</a:t>
              </a:r>
              <a:endParaRPr lang="en-US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29" name="Teardrop 28"/>
            <p:cNvSpPr/>
            <p:nvPr/>
          </p:nvSpPr>
          <p:spPr>
            <a:xfrm>
              <a:off x="785786" y="1571612"/>
              <a:ext cx="968638" cy="857256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2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1" name="Round Single Corner Rectangle 30"/>
            <p:cNvSpPr/>
            <p:nvPr/>
          </p:nvSpPr>
          <p:spPr>
            <a:xfrm>
              <a:off x="1754424" y="1643050"/>
              <a:ext cx="5960848" cy="642942"/>
            </a:xfrm>
            <a:prstGeom prst="round1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2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 </a:t>
              </a:r>
              <a:r>
                <a:rPr lang="ko-KR" altLang="en-US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그림 스타일 효과</a:t>
              </a:r>
              <a:r>
                <a:rPr lang="en-US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 / </a:t>
              </a:r>
              <a:r>
                <a:rPr lang="ko-KR" altLang="en-US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도형 서식 편집</a:t>
              </a:r>
              <a:r>
                <a:rPr lang="en-US" altLang="ko-KR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/</a:t>
              </a:r>
              <a:r>
                <a:rPr lang="ko-KR" altLang="en-US" dirty="0" smtClean="0"/>
                <a:t> </a:t>
              </a:r>
              <a:r>
                <a:rPr lang="ko-KR" altLang="en-US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도형그리기 연습</a:t>
              </a:r>
              <a:endParaRPr lang="en-US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</p:grpSp>
      <p:sp>
        <p:nvSpPr>
          <p:cNvPr id="19" name="Footer Placeholder 26"/>
          <p:cNvSpPr>
            <a:spLocks noGrp="1"/>
          </p:cNvSpPr>
          <p:nvPr>
            <p:ph type="ftr" sz="quarter" idx="4294967295"/>
          </p:nvPr>
        </p:nvSpPr>
        <p:spPr>
          <a:xfrm rot="5400000">
            <a:off x="6990186" y="3246120"/>
            <a:ext cx="3200400" cy="3657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dirty="0" smtClean="0"/>
              <a:t>www.pjthe3.com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/>
          <p:nvPr/>
        </p:nvGrpSpPr>
        <p:grpSpPr>
          <a:xfrm>
            <a:off x="857224" y="2928934"/>
            <a:ext cx="6643734" cy="857256"/>
            <a:chOff x="928662" y="1000108"/>
            <a:chExt cx="6643734" cy="857256"/>
          </a:xfrm>
        </p:grpSpPr>
        <p:sp>
          <p:nvSpPr>
            <p:cNvPr id="7" name="Teardrop 6"/>
            <p:cNvSpPr/>
            <p:nvPr/>
          </p:nvSpPr>
          <p:spPr>
            <a:xfrm>
              <a:off x="928662" y="1000108"/>
              <a:ext cx="928694" cy="857256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4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0" name="Round Single Corner Rectangle 9"/>
            <p:cNvSpPr/>
            <p:nvPr/>
          </p:nvSpPr>
          <p:spPr>
            <a:xfrm>
              <a:off x="1857356" y="1071546"/>
              <a:ext cx="5715040" cy="642942"/>
            </a:xfrm>
            <a:prstGeom prst="round1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2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차트 삽입 및 변경</a:t>
              </a:r>
              <a:endParaRPr lang="en-US" sz="24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</p:grpSp>
      <p:sp>
        <p:nvSpPr>
          <p:cNvPr id="8" name="Slide Number Placeholder 23"/>
          <p:cNvSpPr>
            <a:spLocks noGrp="1"/>
          </p:cNvSpPr>
          <p:nvPr>
            <p:ph type="sldNum" sz="quarter" idx="4294967295"/>
          </p:nvPr>
        </p:nvSpPr>
        <p:spPr>
          <a:xfrm>
            <a:off x="8072462" y="6336792"/>
            <a:ext cx="714380" cy="521208"/>
          </a:xfrm>
          <a:prstGeom prst="rect">
            <a:avLst/>
          </a:prstGeom>
        </p:spPr>
        <p:txBody>
          <a:bodyPr/>
          <a:lstStyle/>
          <a:p>
            <a:fld id="{88056306-C977-46C9-B034-E4563BAAEACE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Footer Placeholder 26"/>
          <p:cNvSpPr>
            <a:spLocks noGrp="1"/>
          </p:cNvSpPr>
          <p:nvPr>
            <p:ph type="ftr" sz="quarter" idx="4294967295"/>
          </p:nvPr>
        </p:nvSpPr>
        <p:spPr>
          <a:xfrm rot="5400000">
            <a:off x="6990186" y="3246120"/>
            <a:ext cx="3200400" cy="3657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dirty="0" smtClean="0"/>
              <a:t>www.pjthe3.com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139" y="2210671"/>
            <a:ext cx="3180689" cy="557242"/>
          </a:xfrm>
        </p:spPr>
        <p:txBody>
          <a:bodyPr>
            <a:normAutofit/>
          </a:bodyPr>
          <a:lstStyle/>
          <a:p>
            <a:pPr algn="l"/>
            <a:r>
              <a:rPr lang="en-US" altLang="ko-KR" sz="28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2. </a:t>
            </a:r>
            <a:r>
              <a:rPr lang="ko-KR" altLang="en-US" sz="28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원형챠트 만들기</a:t>
            </a:r>
            <a:endParaRPr lang="en-US" altLang="ko-KR" sz="28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  <a:p>
            <a:pPr algn="l"/>
            <a:endParaRPr lang="en-US" altLang="ko-KR" sz="2400" b="1" dirty="0" smtClean="0">
              <a:solidFill>
                <a:schemeClr val="tx1"/>
              </a:solidFill>
            </a:endParaRPr>
          </a:p>
          <a:p>
            <a:pPr algn="l"/>
            <a:endParaRPr lang="en-US" altLang="ko-KR" sz="2400" b="1" dirty="0" smtClean="0">
              <a:solidFill>
                <a:schemeClr val="tx1"/>
              </a:solidFill>
            </a:endParaRPr>
          </a:p>
          <a:p>
            <a:pPr algn="l"/>
            <a:endParaRPr lang="en-US" altLang="ko-KR" sz="2400" b="1" dirty="0" smtClean="0">
              <a:solidFill>
                <a:schemeClr val="tx1"/>
              </a:solidFill>
            </a:endParaRPr>
          </a:p>
          <a:p>
            <a:pPr algn="l"/>
            <a:endParaRPr lang="en-US" altLang="ko-KR" sz="2400" b="1" dirty="0" smtClean="0">
              <a:solidFill>
                <a:schemeClr val="tx1"/>
              </a:solidFill>
            </a:endParaRPr>
          </a:p>
          <a:p>
            <a:pPr algn="l"/>
            <a:endParaRPr lang="en-US" altLang="ko-KR" sz="2400" b="1" dirty="0" smtClean="0">
              <a:solidFill>
                <a:schemeClr val="tx1"/>
              </a:solidFill>
            </a:endParaRPr>
          </a:p>
          <a:p>
            <a:pPr algn="l"/>
            <a:endParaRPr lang="en-US" altLang="ko-KR" sz="2400" b="1" dirty="0" smtClean="0">
              <a:solidFill>
                <a:schemeClr val="tx1"/>
              </a:solidFill>
            </a:endParaRPr>
          </a:p>
          <a:p>
            <a:pPr algn="l"/>
            <a:endParaRPr lang="en-US" altLang="ko-KR" sz="2400" b="1" dirty="0" smtClean="0">
              <a:solidFill>
                <a:schemeClr val="tx1"/>
              </a:solidFill>
            </a:endParaRPr>
          </a:p>
          <a:p>
            <a:pPr algn="l"/>
            <a:endParaRPr lang="en-US" altLang="ko-KR" sz="2400" b="1" dirty="0" smtClean="0">
              <a:solidFill>
                <a:schemeClr val="tx1"/>
              </a:solidFill>
            </a:endParaRPr>
          </a:p>
          <a:p>
            <a:pPr algn="l"/>
            <a:endParaRPr lang="en-US" altLang="ko-KR" sz="2400" b="1" dirty="0" smtClean="0">
              <a:solidFill>
                <a:schemeClr val="tx1"/>
              </a:solidFill>
            </a:endParaRPr>
          </a:p>
          <a:p>
            <a:pPr algn="l"/>
            <a:endParaRPr lang="en-US" altLang="ko-KR" sz="2400" b="1" dirty="0" smtClean="0">
              <a:solidFill>
                <a:schemeClr val="tx1"/>
              </a:solidFill>
            </a:endParaRPr>
          </a:p>
          <a:p>
            <a:pPr algn="l"/>
            <a:endParaRPr lang="en-US" altLang="ko-KR" sz="2400" b="1" dirty="0" smtClean="0">
              <a:solidFill>
                <a:schemeClr val="tx1"/>
              </a:solidFill>
            </a:endParaRPr>
          </a:p>
          <a:p>
            <a:pPr algn="l"/>
            <a:endParaRPr lang="en-US" altLang="ko-KR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143108" y="0"/>
            <a:ext cx="4714908" cy="584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차트 삽입 및 변경</a:t>
            </a:r>
            <a:endParaRPr lang="en-US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71480"/>
            <a:ext cx="87260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 smtClean="0">
                <a:latin typeface="Batang" pitchFamily="18" charset="-127"/>
                <a:ea typeface="Batang" pitchFamily="18" charset="-127"/>
              </a:rPr>
              <a:t>1. 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차트 삽입 편집</a:t>
            </a:r>
            <a:r>
              <a:rPr lang="en-US" altLang="ko-KR" sz="2800" b="1" dirty="0" smtClean="0">
                <a:latin typeface="Batang" pitchFamily="18" charset="-127"/>
                <a:ea typeface="Batang" pitchFamily="18" charset="-127"/>
              </a:rPr>
              <a:t>: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삽입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Insert  -&gt; Illustrations -&gt;  Chart</a:t>
            </a:r>
            <a:r>
              <a:rPr lang="ko-KR" altLang="en-US" sz="2400" b="1" dirty="0" smtClean="0"/>
              <a:t>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선택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-&gt;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확인</a:t>
            </a:r>
            <a:endParaRPr lang="en-US" sz="1600" b="1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8" name="Picture 7" descr="insert cha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9161" y="1033145"/>
            <a:ext cx="3438525" cy="11239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929449" y="1195938"/>
            <a:ext cx="428237" cy="62050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860845" y="1530691"/>
            <a:ext cx="565318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챠트</a:t>
            </a:r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11" name="Straight Arrow Connector 10"/>
          <p:cNvCxnSpPr>
            <a:stCxn id="10" idx="1"/>
          </p:cNvCxnSpPr>
          <p:nvPr/>
        </p:nvCxnSpPr>
        <p:spPr>
          <a:xfrm rot="10800000">
            <a:off x="4357687" y="1530691"/>
            <a:ext cx="503158" cy="142876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254828" y="2261287"/>
          <a:ext cx="5082988" cy="1074879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159278"/>
                <a:gridCol w="1248453"/>
                <a:gridCol w="1357443"/>
                <a:gridCol w="1317814"/>
              </a:tblGrid>
              <a:tr h="533733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Batang" pitchFamily="18" charset="-127"/>
                          <a:ea typeface="Batang" pitchFamily="18" charset="-127"/>
                        </a:rPr>
                        <a:t>2012</a:t>
                      </a:r>
                      <a:r>
                        <a:rPr lang="ko-KR" altLang="en-US" b="1" dirty="0" smtClean="0">
                          <a:latin typeface="Batang" pitchFamily="18" charset="-127"/>
                          <a:ea typeface="Batang" pitchFamily="18" charset="-127"/>
                        </a:rPr>
                        <a:t>년</a:t>
                      </a:r>
                      <a:endParaRPr lang="en-US" b="1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Batang" pitchFamily="18" charset="-127"/>
                          <a:ea typeface="Batang" pitchFamily="18" charset="-127"/>
                        </a:rPr>
                        <a:t>2013</a:t>
                      </a:r>
                      <a:r>
                        <a:rPr lang="ko-KR" altLang="en-US" b="1" dirty="0" smtClean="0">
                          <a:latin typeface="Batang" pitchFamily="18" charset="-127"/>
                          <a:ea typeface="Batang" pitchFamily="18" charset="-127"/>
                        </a:rPr>
                        <a:t>년</a:t>
                      </a:r>
                      <a:endParaRPr lang="en-US" b="1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Batang" pitchFamily="18" charset="-127"/>
                          <a:ea typeface="Batang" pitchFamily="18" charset="-127"/>
                        </a:rPr>
                        <a:t>2014</a:t>
                      </a:r>
                      <a:r>
                        <a:rPr lang="ko-KR" altLang="en-US" b="1" dirty="0" smtClean="0">
                          <a:latin typeface="Batang" pitchFamily="18" charset="-127"/>
                          <a:ea typeface="Batang" pitchFamily="18" charset="-127"/>
                        </a:rPr>
                        <a:t>년</a:t>
                      </a:r>
                      <a:endParaRPr lang="en-US" b="1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146">
                <a:tc>
                  <a:txBody>
                    <a:bodyPr/>
                    <a:lstStyle/>
                    <a:p>
                      <a:pPr algn="ctr"/>
                      <a:r>
                        <a:rPr lang="ko-KR" altLang="en-US" b="1" dirty="0" smtClean="0">
                          <a:solidFill>
                            <a:schemeClr val="tx1"/>
                          </a:solidFill>
                          <a:latin typeface="Batang" pitchFamily="18" charset="-127"/>
                          <a:ea typeface="Batang" pitchFamily="18" charset="-127"/>
                        </a:rPr>
                        <a:t>국방비</a:t>
                      </a:r>
                      <a:r>
                        <a:rPr lang="en-US" altLang="ko-KR" b="1" dirty="0" smtClean="0">
                          <a:solidFill>
                            <a:schemeClr val="tx1"/>
                          </a:solidFill>
                          <a:latin typeface="Batang" pitchFamily="18" charset="-127"/>
                          <a:ea typeface="Batang" pitchFamily="18" charset="-127"/>
                        </a:rPr>
                        <a:t>($)</a:t>
                      </a:r>
                      <a:endParaRPr lang="en-US" b="1" dirty="0">
                        <a:solidFill>
                          <a:schemeClr val="tx1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Batang" pitchFamily="18" charset="-127"/>
                          <a:ea typeface="Batang" pitchFamily="18" charset="-127"/>
                        </a:rPr>
                        <a:t>24,500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Batang" pitchFamily="18" charset="-127"/>
                          <a:ea typeface="Batang" pitchFamily="18" charset="-127"/>
                        </a:rPr>
                        <a:t>28,500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Batang" pitchFamily="18" charset="-127"/>
                          <a:ea typeface="Batang" pitchFamily="18" charset="-127"/>
                        </a:rPr>
                        <a:t>29,500</a:t>
                      </a:r>
                      <a:endParaRPr lang="en-US" sz="2000" b="1" dirty="0">
                        <a:solidFill>
                          <a:schemeClr val="tx1"/>
                        </a:solidFill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" name="Chart 19"/>
          <p:cNvGraphicFramePr/>
          <p:nvPr>
            <p:extLst>
              <p:ext uri="{D42A27DB-BD31-4B8C-83A1-F6EECF244321}">
                <p14:modId xmlns="" xmlns:p14="http://schemas.microsoft.com/office/powerpoint/2010/main" val="1156074390"/>
              </p:ext>
            </p:extLst>
          </p:nvPr>
        </p:nvGraphicFramePr>
        <p:xfrm>
          <a:off x="1536356" y="3639751"/>
          <a:ext cx="6585668" cy="2976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Footer Placeholder 26"/>
          <p:cNvSpPr>
            <a:spLocks noGrp="1"/>
          </p:cNvSpPr>
          <p:nvPr>
            <p:ph type="ftr" sz="quarter" idx="4294967295"/>
          </p:nvPr>
        </p:nvSpPr>
        <p:spPr>
          <a:xfrm rot="5400000">
            <a:off x="6990186" y="3246120"/>
            <a:ext cx="3200400" cy="3657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dirty="0" smtClean="0"/>
              <a:t>www.pjthe3.com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872343"/>
            <a:ext cx="8739218" cy="805543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20000"/>
              </a:lnSpc>
            </a:pPr>
            <a:r>
              <a:rPr lang="en-US" altLang="ko-KR" sz="11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3. </a:t>
            </a:r>
            <a:r>
              <a:rPr lang="ko-KR" altLang="en-US" sz="11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혼합챠트 만들기 </a:t>
            </a:r>
            <a:r>
              <a:rPr lang="en-US" altLang="ko-KR" sz="11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:  </a:t>
            </a:r>
            <a:r>
              <a:rPr lang="ko-KR" altLang="en-US" sz="45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삽입 </a:t>
            </a:r>
            <a:r>
              <a:rPr lang="en-US" altLang="ko-KR" sz="45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Insert  -&gt; Illustrations -&gt; </a:t>
            </a:r>
            <a:r>
              <a:rPr lang="ko-KR" altLang="en-US" sz="45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막대형</a:t>
            </a:r>
            <a:r>
              <a:rPr lang="en-US" altLang="ko-KR" sz="45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Chart</a:t>
            </a:r>
            <a:r>
              <a:rPr lang="ko-KR" altLang="en-US" sz="45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선택</a:t>
            </a:r>
            <a:r>
              <a:rPr lang="en-US" altLang="ko-KR" sz="45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-&gt;</a:t>
            </a:r>
            <a:r>
              <a:rPr lang="ko-KR" altLang="en-US" sz="45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디자인</a:t>
            </a:r>
            <a:r>
              <a:rPr lang="en-US" altLang="ko-KR" sz="45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-&gt; </a:t>
            </a:r>
          </a:p>
          <a:p>
            <a:pPr algn="l">
              <a:lnSpc>
                <a:spcPct val="120000"/>
              </a:lnSpc>
            </a:pPr>
            <a:r>
              <a:rPr lang="en-US" altLang="ko-KR" sz="45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                                                                     Switch row column-&gt;</a:t>
            </a:r>
            <a:r>
              <a:rPr lang="ko-KR" altLang="en-US" sz="45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합계선택</a:t>
            </a:r>
            <a:r>
              <a:rPr lang="en-US" altLang="ko-KR" sz="45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-&gt; Change Chart Type-&gt;Line Chart</a:t>
            </a:r>
            <a:r>
              <a:rPr lang="ko-KR" altLang="en-US" sz="45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선택</a:t>
            </a:r>
            <a:r>
              <a:rPr lang="en-US" altLang="ko-KR" sz="45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     </a:t>
            </a:r>
          </a:p>
          <a:p>
            <a:pPr algn="l"/>
            <a:endParaRPr lang="en-US" altLang="ko-KR" sz="1800" b="1" dirty="0" smtClean="0">
              <a:solidFill>
                <a:schemeClr val="tx1"/>
              </a:solidFill>
            </a:endParaRPr>
          </a:p>
          <a:p>
            <a:pPr algn="l"/>
            <a:endParaRPr lang="en-US" altLang="ko-KR" sz="1800" b="1" dirty="0" smtClean="0">
              <a:solidFill>
                <a:schemeClr val="tx1"/>
              </a:solidFill>
            </a:endParaRPr>
          </a:p>
          <a:p>
            <a:pPr algn="l"/>
            <a:endParaRPr lang="en-US" altLang="ko-KR" sz="1800" b="1" dirty="0" smtClean="0">
              <a:solidFill>
                <a:schemeClr val="tx1"/>
              </a:solidFill>
            </a:endParaRPr>
          </a:p>
          <a:p>
            <a:pPr algn="l"/>
            <a:endParaRPr lang="en-US" altLang="ko-KR" sz="1800" b="1" dirty="0" smtClean="0">
              <a:solidFill>
                <a:schemeClr val="tx1"/>
              </a:solidFill>
            </a:endParaRPr>
          </a:p>
          <a:p>
            <a:pPr algn="l"/>
            <a:endParaRPr lang="en-US" altLang="ko-KR" sz="1800" b="1" dirty="0" smtClean="0">
              <a:solidFill>
                <a:schemeClr val="tx1"/>
              </a:solidFill>
            </a:endParaRPr>
          </a:p>
          <a:p>
            <a:pPr algn="l"/>
            <a:endParaRPr lang="en-US" altLang="ko-KR" sz="1800" b="1" dirty="0" smtClean="0">
              <a:solidFill>
                <a:schemeClr val="tx1"/>
              </a:solidFill>
            </a:endParaRPr>
          </a:p>
          <a:p>
            <a:pPr algn="l"/>
            <a:endParaRPr lang="en-US" altLang="ko-KR" sz="1800" b="1" dirty="0" smtClean="0">
              <a:solidFill>
                <a:schemeClr val="tx1"/>
              </a:solidFill>
            </a:endParaRPr>
          </a:p>
          <a:p>
            <a:pPr algn="l"/>
            <a:endParaRPr lang="en-US" altLang="ko-KR" sz="1800" b="1" dirty="0" smtClean="0">
              <a:solidFill>
                <a:schemeClr val="tx1"/>
              </a:solidFill>
            </a:endParaRPr>
          </a:p>
          <a:p>
            <a:pPr algn="l"/>
            <a:endParaRPr lang="en-US" altLang="ko-KR" sz="1800" b="1" dirty="0" smtClean="0">
              <a:solidFill>
                <a:schemeClr val="tx1"/>
              </a:solidFill>
            </a:endParaRPr>
          </a:p>
          <a:p>
            <a:pPr algn="l"/>
            <a:endParaRPr lang="en-US" altLang="ko-KR" sz="1800" b="1" dirty="0" smtClean="0">
              <a:solidFill>
                <a:schemeClr val="tx1"/>
              </a:solidFill>
            </a:endParaRPr>
          </a:p>
          <a:p>
            <a:pPr algn="l"/>
            <a:endParaRPr lang="en-US" altLang="ko-KR" sz="1800" b="1" dirty="0" smtClean="0">
              <a:solidFill>
                <a:schemeClr val="tx1"/>
              </a:solidFill>
            </a:endParaRPr>
          </a:p>
          <a:p>
            <a:pPr algn="l"/>
            <a:endParaRPr lang="en-US" altLang="ko-KR" sz="1800" b="1" dirty="0" smtClean="0">
              <a:solidFill>
                <a:schemeClr val="tx1"/>
              </a:solidFill>
            </a:endParaRPr>
          </a:p>
          <a:p>
            <a:pPr algn="l"/>
            <a:endParaRPr lang="en-US" altLang="ko-KR" sz="2000" b="1" dirty="0" smtClean="0">
              <a:solidFill>
                <a:schemeClr val="tx1"/>
              </a:solidFill>
            </a:endParaRPr>
          </a:p>
          <a:p>
            <a:pPr algn="l"/>
            <a:endParaRPr lang="en-US" altLang="ko-KR" sz="2000" b="1" dirty="0" smtClean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342687" y="2677886"/>
          <a:ext cx="6225989" cy="97536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41413"/>
                <a:gridCol w="1654682"/>
                <a:gridCol w="1564947"/>
                <a:gridCol w="1564947"/>
              </a:tblGrid>
              <a:tr h="188259"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itchFamily="34" charset="0"/>
                        </a:rPr>
                        <a:t>2012</a:t>
                      </a:r>
                      <a:r>
                        <a:rPr lang="ko-KR" altLang="en-US" sz="1000" dirty="0" smtClean="0">
                          <a:latin typeface="Arial Black" pitchFamily="34" charset="0"/>
                        </a:rPr>
                        <a:t>년</a:t>
                      </a:r>
                      <a:endParaRPr lang="en-US" sz="10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 Black" pitchFamily="34" charset="0"/>
                        </a:rPr>
                        <a:t>2013</a:t>
                      </a:r>
                      <a:r>
                        <a:rPr lang="ko-KR" altLang="en-US" sz="1000" dirty="0" smtClean="0">
                          <a:latin typeface="Arial Black" pitchFamily="34" charset="0"/>
                        </a:rPr>
                        <a:t>년</a:t>
                      </a:r>
                      <a:endParaRPr lang="en-US" sz="10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 Black" pitchFamily="34" charset="0"/>
                        </a:rPr>
                        <a:t>2014</a:t>
                      </a:r>
                      <a:r>
                        <a:rPr lang="ko-KR" altLang="en-US" sz="1000" dirty="0" smtClean="0">
                          <a:latin typeface="Arial Black" pitchFamily="34" charset="0"/>
                        </a:rPr>
                        <a:t>년</a:t>
                      </a:r>
                      <a:endParaRPr lang="en-US" sz="1000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506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b="1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국방비</a:t>
                      </a:r>
                      <a:endParaRPr lang="en-US" sz="1000" b="1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24,500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28,500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29,500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alpha val="20000"/>
                      </a:schemeClr>
                    </a:solidFill>
                  </a:tcPr>
                </a:tc>
              </a:tr>
              <a:tr h="16310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b="1" dirty="0" smtClean="0">
                          <a:latin typeface="Arial Black" pitchFamily="34" charset="0"/>
                        </a:rPr>
                        <a:t>교육비</a:t>
                      </a:r>
                      <a:endParaRPr lang="en-US" sz="1000" b="1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1,700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1,500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 Black" pitchFamily="34" charset="0"/>
                        </a:rPr>
                        <a:t>1,400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109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00" b="1" dirty="0" smtClean="0">
                          <a:latin typeface="Arial Black" pitchFamily="34" charset="0"/>
                        </a:rPr>
                        <a:t>합계</a:t>
                      </a:r>
                      <a:endParaRPr lang="en-US" sz="1000" b="1" dirty="0">
                        <a:latin typeface="Arial Black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26,200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30,000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Arial Black" pitchFamily="34" charset="0"/>
                        </a:rPr>
                        <a:t>30,900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143108" y="0"/>
            <a:ext cx="4714908" cy="5842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ko-KR" altLang="en-US" sz="36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차트 삽입 및 변경</a:t>
            </a:r>
            <a:endParaRPr lang="en-US" sz="36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="" xmlns:p14="http://schemas.microsoft.com/office/powerpoint/2010/main" val="2640537490"/>
              </p:ext>
            </p:extLst>
          </p:nvPr>
        </p:nvGraphicFramePr>
        <p:xfrm>
          <a:off x="641618" y="3864429"/>
          <a:ext cx="7685954" cy="28302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" name="Picture 11" descr="insert chart chan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500" y="751287"/>
            <a:ext cx="8953500" cy="1121056"/>
          </a:xfrm>
          <a:prstGeom prst="rect">
            <a:avLst/>
          </a:prstGeom>
        </p:spPr>
      </p:pic>
      <p:sp>
        <p:nvSpPr>
          <p:cNvPr id="7" name="Footer Placeholder 26"/>
          <p:cNvSpPr>
            <a:spLocks noGrp="1"/>
          </p:cNvSpPr>
          <p:nvPr>
            <p:ph type="ftr" sz="quarter" idx="4294967295"/>
          </p:nvPr>
        </p:nvSpPr>
        <p:spPr>
          <a:xfrm rot="5400000">
            <a:off x="6990186" y="3246120"/>
            <a:ext cx="3200400" cy="3657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dirty="0" smtClean="0"/>
              <a:t>www.pjthe3.com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642910" y="928670"/>
            <a:ext cx="7358114" cy="5929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  <a:p>
            <a:endParaRPr lang="en-US" altLang="ko-KR" dirty="0" smtClean="0">
              <a:solidFill>
                <a:schemeClr val="tx1"/>
              </a:solidFill>
            </a:endParaRPr>
          </a:p>
        </p:txBody>
      </p:sp>
      <p:sp>
        <p:nvSpPr>
          <p:cNvPr id="28" name="Pentagon 27"/>
          <p:cNvSpPr/>
          <p:nvPr/>
        </p:nvSpPr>
        <p:spPr>
          <a:xfrm>
            <a:off x="1500166" y="1142984"/>
            <a:ext cx="1428760" cy="1214446"/>
          </a:xfrm>
          <a:prstGeom prst="homePlate">
            <a:avLst/>
          </a:prstGeom>
          <a:scene3d>
            <a:camera prst="orthographicFront">
              <a:rot lat="54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34"/>
          <p:cNvGrpSpPr/>
          <p:nvPr/>
        </p:nvGrpSpPr>
        <p:grpSpPr>
          <a:xfrm>
            <a:off x="857224" y="3000372"/>
            <a:ext cx="6643734" cy="928694"/>
            <a:chOff x="928662" y="1000108"/>
            <a:chExt cx="6643734" cy="928694"/>
          </a:xfrm>
        </p:grpSpPr>
        <p:sp>
          <p:nvSpPr>
            <p:cNvPr id="30" name="Teardrop 29"/>
            <p:cNvSpPr/>
            <p:nvPr/>
          </p:nvSpPr>
          <p:spPr>
            <a:xfrm>
              <a:off x="928662" y="1000108"/>
              <a:ext cx="928694" cy="857256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1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2" name="Round Single Corner Rectangle 31"/>
            <p:cNvSpPr/>
            <p:nvPr/>
          </p:nvSpPr>
          <p:spPr>
            <a:xfrm>
              <a:off x="1857356" y="1071546"/>
              <a:ext cx="5715040" cy="857256"/>
            </a:xfrm>
            <a:prstGeom prst="round1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28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 그림 삽입 편집</a:t>
              </a:r>
              <a:r>
                <a:rPr lang="en-US" sz="28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/  </a:t>
              </a:r>
              <a:r>
                <a:rPr lang="ko-KR" altLang="en-US" sz="28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클립아트</a:t>
              </a:r>
              <a:r>
                <a:rPr lang="en-US" sz="28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  </a:t>
              </a:r>
              <a:r>
                <a:rPr lang="ko-KR" altLang="en-US" sz="28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삽입</a:t>
              </a:r>
              <a:r>
                <a:rPr lang="en-US" altLang="ko-KR" sz="28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/ </a:t>
              </a:r>
              <a:r>
                <a:rPr lang="ko-KR" altLang="en-US" sz="28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그림 스타일 효과</a:t>
              </a:r>
              <a:endParaRPr lang="en-US" sz="28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</p:grpSp>
      <p:sp>
        <p:nvSpPr>
          <p:cNvPr id="27" name="Footer Placeholder 26"/>
          <p:cNvSpPr>
            <a:spLocks noGrp="1"/>
          </p:cNvSpPr>
          <p:nvPr>
            <p:ph type="ftr" sz="quarter" idx="4294967295"/>
          </p:nvPr>
        </p:nvSpPr>
        <p:spPr>
          <a:xfrm rot="5400000">
            <a:off x="6990186" y="3246120"/>
            <a:ext cx="3200400" cy="3657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dirty="0" smtClean="0"/>
              <a:t>www.pjthe3.com</a:t>
            </a:r>
            <a:endParaRPr lang="en-US" dirty="0"/>
          </a:p>
        </p:txBody>
      </p:sp>
      <p:sp>
        <p:nvSpPr>
          <p:cNvPr id="9" name="Slide Number Placeholder 23"/>
          <p:cNvSpPr>
            <a:spLocks noGrp="1"/>
          </p:cNvSpPr>
          <p:nvPr>
            <p:ph type="sldNum" sz="quarter" idx="4294967295"/>
          </p:nvPr>
        </p:nvSpPr>
        <p:spPr>
          <a:xfrm>
            <a:off x="8072462" y="6336792"/>
            <a:ext cx="714380" cy="521208"/>
          </a:xfrm>
          <a:prstGeom prst="rect">
            <a:avLst/>
          </a:prstGeom>
        </p:spPr>
        <p:txBody>
          <a:bodyPr/>
          <a:lstStyle/>
          <a:p>
            <a:fld id="{88056306-C977-46C9-B034-E4563BAAEAC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그림 59" descr="그림도구서식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967106"/>
            <a:ext cx="9144000" cy="1307306"/>
          </a:xfrm>
          <a:prstGeom prst="rect">
            <a:avLst/>
          </a:prstGeom>
        </p:spPr>
      </p:pic>
      <p:pic>
        <p:nvPicPr>
          <p:cNvPr id="49" name="Picture 102" descr="2007 inse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1833559"/>
            <a:ext cx="7478844" cy="1095375"/>
          </a:xfrm>
          <a:prstGeom prst="rect">
            <a:avLst/>
          </a:prstGeom>
        </p:spPr>
      </p:pic>
      <p:sp>
        <p:nvSpPr>
          <p:cNvPr id="249" name="Rectangle 248"/>
          <p:cNvSpPr/>
          <p:nvPr/>
        </p:nvSpPr>
        <p:spPr>
          <a:xfrm>
            <a:off x="142844" y="4000504"/>
            <a:ext cx="8643998" cy="2500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58717"/>
            <a:ext cx="9144000" cy="812139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/>
            <a:r>
              <a:rPr lang="ko-KR" alt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그림 삽입 편집</a:t>
            </a:r>
            <a:r>
              <a:rPr lang="en-US" altLang="ko-KR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/ </a:t>
            </a:r>
            <a:r>
              <a:rPr lang="ko-KR" alt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클립아트</a:t>
            </a:r>
            <a:r>
              <a:rPr 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삽입 편집</a:t>
            </a:r>
            <a:r>
              <a:rPr lang="en-US" altLang="ko-KR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/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그림 스타일 효과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 </a:t>
            </a:r>
            <a:endParaRPr lang="en-US" sz="28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0" y="500042"/>
            <a:ext cx="8715404" cy="650085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ko-KR" altLang="en-US" sz="3200" b="1" dirty="0" smtClean="0">
                <a:latin typeface="Batang" pitchFamily="18" charset="-127"/>
                <a:ea typeface="Batang" pitchFamily="18" charset="-127"/>
              </a:rPr>
              <a:t>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43" name="Slide Number Placeholder 23"/>
          <p:cNvSpPr>
            <a:spLocks noGrp="1"/>
          </p:cNvSpPr>
          <p:nvPr>
            <p:ph type="sldNum" sz="quarter" idx="4294967295"/>
          </p:nvPr>
        </p:nvSpPr>
        <p:spPr>
          <a:xfrm>
            <a:off x="8072462" y="6336792"/>
            <a:ext cx="714380" cy="521208"/>
          </a:xfrm>
          <a:prstGeom prst="rect">
            <a:avLst/>
          </a:prstGeom>
        </p:spPr>
        <p:txBody>
          <a:bodyPr/>
          <a:lstStyle/>
          <a:p>
            <a:fld id="{88056306-C977-46C9-B034-E4563BAAEAC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42844" y="870857"/>
            <a:ext cx="800105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그림</a:t>
            </a:r>
            <a:r>
              <a:rPr lang="en-US" sz="2800" b="1" dirty="0" smtClean="0"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삽입 편집</a:t>
            </a:r>
            <a:endParaRPr lang="en-US" altLang="ko-KR" sz="2800" dirty="0" smtClean="0"/>
          </a:p>
          <a:p>
            <a:pPr marL="342900" indent="-342900"/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   삽입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INSERT-&gt;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이미지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IMAGES-&gt; PICTURES-&gt;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그림 선택</a:t>
            </a:r>
            <a:endParaRPr lang="en-US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5720" y="2870528"/>
            <a:ext cx="807249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en-US" altLang="ko-KR" sz="2800" b="1" dirty="0" smtClean="0">
                <a:latin typeface="Batang" pitchFamily="18" charset="-127"/>
                <a:ea typeface="Batang" pitchFamily="18" charset="-127"/>
              </a:rPr>
              <a:t>2. PICTURES 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삽입하면 그림도구 나타남</a:t>
            </a:r>
            <a:r>
              <a:rPr lang="en-US" altLang="ko-KR" sz="2800" b="1" dirty="0" smtClean="0">
                <a:latin typeface="Batang" pitchFamily="18" charset="-127"/>
                <a:ea typeface="Batang" pitchFamily="18" charset="-127"/>
              </a:rPr>
              <a:t>.</a:t>
            </a:r>
            <a:endParaRPr lang="en-US" altLang="ko-KR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0" y="4406445"/>
            <a:ext cx="928662" cy="8215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28662" y="4406445"/>
            <a:ext cx="928695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38" name="Straight Arrow Connector 37"/>
          <p:cNvCxnSpPr/>
          <p:nvPr/>
        </p:nvCxnSpPr>
        <p:spPr>
          <a:xfrm rot="16200000" flipV="1">
            <a:off x="1678761" y="4977953"/>
            <a:ext cx="857255" cy="21431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071539" y="3429000"/>
            <a:ext cx="785817" cy="3572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그림압축</a:t>
            </a:r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928662" y="4620759"/>
            <a:ext cx="1071570" cy="19412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643042" y="5457829"/>
            <a:ext cx="1000132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그림바꾸기</a:t>
            </a:r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28662" y="4814886"/>
            <a:ext cx="928694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42844" y="5370861"/>
            <a:ext cx="1143008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그림원래대로</a:t>
            </a:r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45" name="Straight Arrow Connector 44"/>
          <p:cNvCxnSpPr/>
          <p:nvPr/>
        </p:nvCxnSpPr>
        <p:spPr>
          <a:xfrm flipV="1">
            <a:off x="1071539" y="4977949"/>
            <a:ext cx="214315" cy="3929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1285854" y="2143116"/>
            <a:ext cx="428629" cy="6256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1714483" y="2000240"/>
            <a:ext cx="428625" cy="7858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143108" y="2125816"/>
            <a:ext cx="285752" cy="64294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428860" y="2125816"/>
            <a:ext cx="372092" cy="4826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643306" y="5314953"/>
            <a:ext cx="1000132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그림테두리</a:t>
            </a:r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4972648" y="4607727"/>
            <a:ext cx="928694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rot="5400000" flipH="1" flipV="1">
            <a:off x="4383284" y="4924371"/>
            <a:ext cx="821539" cy="21431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4972648" y="4814886"/>
            <a:ext cx="928694" cy="21431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63" name="Straight Arrow Connector 62"/>
          <p:cNvCxnSpPr>
            <a:endCxn id="62" idx="3"/>
          </p:cNvCxnSpPr>
          <p:nvPr/>
        </p:nvCxnSpPr>
        <p:spPr>
          <a:xfrm flipH="1" flipV="1">
            <a:off x="5901342" y="4922043"/>
            <a:ext cx="355079" cy="39291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044221" y="5299422"/>
            <a:ext cx="1000132" cy="2857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그림효과</a:t>
            </a:r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47" name="Footer Placeholder 26"/>
          <p:cNvSpPr>
            <a:spLocks noGrp="1"/>
          </p:cNvSpPr>
          <p:nvPr>
            <p:ph type="ftr" sz="quarter" idx="4294967295"/>
          </p:nvPr>
        </p:nvSpPr>
        <p:spPr>
          <a:xfrm rot="5400000">
            <a:off x="6990186" y="3246120"/>
            <a:ext cx="3200400" cy="3657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dirty="0" smtClean="0"/>
              <a:t>www.pjthe3.com</a:t>
            </a:r>
            <a:endParaRPr lang="en-US" dirty="0"/>
          </a:p>
        </p:txBody>
      </p:sp>
      <p:sp>
        <p:nvSpPr>
          <p:cNvPr id="50" name="Rectangle 55"/>
          <p:cNvSpPr/>
          <p:nvPr/>
        </p:nvSpPr>
        <p:spPr>
          <a:xfrm>
            <a:off x="2800952" y="2143116"/>
            <a:ext cx="372092" cy="4826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51" name="Rectangle 55"/>
          <p:cNvSpPr/>
          <p:nvPr/>
        </p:nvSpPr>
        <p:spPr>
          <a:xfrm>
            <a:off x="3171510" y="2125816"/>
            <a:ext cx="471796" cy="4826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43" name="Straight Arrow Connector 42"/>
          <p:cNvCxnSpPr/>
          <p:nvPr/>
        </p:nvCxnSpPr>
        <p:spPr>
          <a:xfrm flipH="1">
            <a:off x="1572398" y="3786260"/>
            <a:ext cx="70644" cy="496981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Rectangle 248"/>
          <p:cNvSpPr/>
          <p:nvPr/>
        </p:nvSpPr>
        <p:spPr>
          <a:xfrm>
            <a:off x="142844" y="4000504"/>
            <a:ext cx="8643998" cy="2500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142844" y="1000108"/>
            <a:ext cx="8643998" cy="25717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0" y="500042"/>
            <a:ext cx="8715404" cy="650085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r>
              <a:rPr lang="ko-KR" altLang="en-US" sz="3200" b="1" dirty="0" smtClean="0">
                <a:latin typeface="Batang" pitchFamily="18" charset="-127"/>
                <a:ea typeface="Batang" pitchFamily="18" charset="-127"/>
              </a:rPr>
              <a:t>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43" name="Slide Number Placeholder 23"/>
          <p:cNvSpPr>
            <a:spLocks noGrp="1"/>
          </p:cNvSpPr>
          <p:nvPr>
            <p:ph type="sldNum" sz="quarter" idx="4294967295"/>
          </p:nvPr>
        </p:nvSpPr>
        <p:spPr>
          <a:xfrm>
            <a:off x="8072462" y="6336792"/>
            <a:ext cx="714380" cy="521208"/>
          </a:xfrm>
          <a:prstGeom prst="rect">
            <a:avLst/>
          </a:prstGeom>
        </p:spPr>
        <p:txBody>
          <a:bodyPr/>
          <a:lstStyle/>
          <a:p>
            <a:fld id="{88056306-C977-46C9-B034-E4563BAAEAC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3" name="Footer Placeholder 26"/>
          <p:cNvSpPr>
            <a:spLocks noGrp="1"/>
          </p:cNvSpPr>
          <p:nvPr>
            <p:ph type="ftr" sz="quarter" idx="4294967295"/>
          </p:nvPr>
        </p:nvSpPr>
        <p:spPr>
          <a:xfrm rot="5400000">
            <a:off x="6990186" y="3246120"/>
            <a:ext cx="3200400" cy="3657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dirty="0" smtClean="0"/>
              <a:t>www.pjthe3.com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2843" y="714356"/>
            <a:ext cx="445092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800" b="1" dirty="0" smtClean="0">
                <a:latin typeface="Batang" pitchFamily="18" charset="-127"/>
                <a:ea typeface="Batang" pitchFamily="18" charset="-127"/>
              </a:rPr>
              <a:t>3. 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클립아트</a:t>
            </a:r>
            <a:r>
              <a:rPr lang="en-US" sz="28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삽입 편집</a:t>
            </a:r>
            <a:endParaRPr lang="en-US" altLang="ko-KR" sz="2800" dirty="0" smtClean="0"/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0" y="58717"/>
            <a:ext cx="9144000" cy="812139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algn="ctr"/>
            <a:r>
              <a:rPr lang="ko-KR" alt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그림 삽입 편집</a:t>
            </a:r>
            <a:r>
              <a:rPr lang="en-US" altLang="ko-KR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/ </a:t>
            </a:r>
            <a:r>
              <a:rPr lang="ko-KR" alt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클립아트</a:t>
            </a:r>
            <a:r>
              <a:rPr 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삽입 편집</a:t>
            </a:r>
            <a:r>
              <a:rPr lang="en-US" altLang="ko-KR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/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그림 스타일 효과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 </a:t>
            </a:r>
            <a:endParaRPr lang="en-US" sz="28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3" name="Picture 102" descr="2007 inser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3618" y="1237576"/>
            <a:ext cx="7478844" cy="1095375"/>
          </a:xfrm>
          <a:prstGeom prst="rect">
            <a:avLst/>
          </a:prstGeom>
        </p:spPr>
      </p:pic>
      <p:sp>
        <p:nvSpPr>
          <p:cNvPr id="17" name="Rectangle 53"/>
          <p:cNvSpPr/>
          <p:nvPr/>
        </p:nvSpPr>
        <p:spPr>
          <a:xfrm>
            <a:off x="1379439" y="1404257"/>
            <a:ext cx="428625" cy="7858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8" name="그림 17" descr="클립아트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3618" y="2478100"/>
            <a:ext cx="1516380" cy="3444240"/>
          </a:xfrm>
          <a:prstGeom prst="rect">
            <a:avLst/>
          </a:prstGeom>
        </p:spPr>
      </p:pic>
      <p:sp>
        <p:nvSpPr>
          <p:cNvPr id="19" name="Rectangle 39"/>
          <p:cNvSpPr/>
          <p:nvPr/>
        </p:nvSpPr>
        <p:spPr>
          <a:xfrm>
            <a:off x="2505703" y="2462942"/>
            <a:ext cx="1546533" cy="3572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클립아트로</a:t>
            </a:r>
            <a:r>
              <a:rPr lang="en-US" sz="1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쓸 대상이름</a:t>
            </a:r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20" name="Straight Arrow Connector 42"/>
          <p:cNvCxnSpPr>
            <a:stCxn id="19" idx="1"/>
          </p:cNvCxnSpPr>
          <p:nvPr/>
        </p:nvCxnSpPr>
        <p:spPr>
          <a:xfrm flipH="1">
            <a:off x="1379439" y="2641572"/>
            <a:ext cx="1126264" cy="313384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그림 24" descr="클립아트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41607" y="2462942"/>
            <a:ext cx="3830855" cy="2529840"/>
          </a:xfrm>
          <a:prstGeom prst="rect">
            <a:avLst/>
          </a:prstGeom>
        </p:spPr>
      </p:pic>
      <p:cxnSp>
        <p:nvCxnSpPr>
          <p:cNvPr id="26" name="Straight Arrow Connector 42"/>
          <p:cNvCxnSpPr/>
          <p:nvPr/>
        </p:nvCxnSpPr>
        <p:spPr>
          <a:xfrm flipH="1">
            <a:off x="1203158" y="3264048"/>
            <a:ext cx="1302546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9"/>
          <p:cNvSpPr/>
          <p:nvPr/>
        </p:nvSpPr>
        <p:spPr>
          <a:xfrm>
            <a:off x="2505703" y="3071740"/>
            <a:ext cx="1546533" cy="3572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이동 클릭</a:t>
            </a:r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4" name="Rectangle 57"/>
          <p:cNvSpPr/>
          <p:nvPr/>
        </p:nvSpPr>
        <p:spPr>
          <a:xfrm>
            <a:off x="4241607" y="4000504"/>
            <a:ext cx="928694" cy="8215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cxnSp>
        <p:nvCxnSpPr>
          <p:cNvPr id="35" name="Straight Arrow Connector 42"/>
          <p:cNvCxnSpPr/>
          <p:nvPr/>
        </p:nvCxnSpPr>
        <p:spPr>
          <a:xfrm flipV="1">
            <a:off x="4052236" y="4668253"/>
            <a:ext cx="189371" cy="360947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9"/>
          <p:cNvSpPr/>
          <p:nvPr/>
        </p:nvSpPr>
        <p:spPr>
          <a:xfrm>
            <a:off x="2505704" y="4668253"/>
            <a:ext cx="1546533" cy="68178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b="1" dirty="0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하나 선택하여  </a:t>
            </a:r>
            <a:r>
              <a:rPr lang="ko-KR" altLang="en-US" sz="1200" b="1" dirty="0" err="1" smtClean="0">
                <a:solidFill>
                  <a:schemeClr val="tx1"/>
                </a:solidFill>
                <a:latin typeface="Batang" pitchFamily="18" charset="-127"/>
                <a:ea typeface="Batang" pitchFamily="18" charset="-127"/>
              </a:rPr>
              <a:t>드레그</a:t>
            </a:r>
            <a:endParaRPr lang="en-US" sz="12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029" name="Picture 5" descr="C:\Users\현빈\AppData\Local\Microsoft\Windows\Temporary Internet Files\Content.IE5\5ZMGIEP6\image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93770" y="5099380"/>
            <a:ext cx="2194560" cy="164592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/>
        </p:nvGrpSpPr>
        <p:grpSpPr>
          <a:xfrm>
            <a:off x="857224" y="3000372"/>
            <a:ext cx="7072362" cy="928694"/>
            <a:chOff x="928662" y="1000108"/>
            <a:chExt cx="6643734" cy="857256"/>
          </a:xfrm>
        </p:grpSpPr>
        <p:sp>
          <p:nvSpPr>
            <p:cNvPr id="12" name="Teardrop 11"/>
            <p:cNvSpPr/>
            <p:nvPr/>
          </p:nvSpPr>
          <p:spPr>
            <a:xfrm>
              <a:off x="928662" y="1000108"/>
              <a:ext cx="928694" cy="857256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2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3" name="Round Single Corner Rectangle 12"/>
            <p:cNvSpPr/>
            <p:nvPr/>
          </p:nvSpPr>
          <p:spPr>
            <a:xfrm>
              <a:off x="1857356" y="1071546"/>
              <a:ext cx="5715040" cy="642942"/>
            </a:xfrm>
            <a:prstGeom prst="round1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2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도형삽입 </a:t>
              </a:r>
              <a:r>
                <a:rPr lang="en-US" altLang="ko-KR" sz="2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/</a:t>
              </a:r>
              <a:r>
                <a:rPr lang="ko-KR" altLang="en-US" sz="2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도형 서식 편집</a:t>
              </a:r>
              <a:r>
                <a:rPr lang="en-US" altLang="ko-KR" sz="2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/</a:t>
              </a:r>
              <a:r>
                <a:rPr lang="ko-KR" altLang="en-US" sz="2400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 </a:t>
              </a:r>
              <a:r>
                <a:rPr lang="ko-KR" altLang="en-US" sz="24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도형그리기 연습</a:t>
              </a:r>
              <a:endParaRPr lang="en-US" sz="24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</p:grpSp>
      <p:sp>
        <p:nvSpPr>
          <p:cNvPr id="7" name="Slide Number Placeholder 23"/>
          <p:cNvSpPr>
            <a:spLocks noGrp="1"/>
          </p:cNvSpPr>
          <p:nvPr>
            <p:ph type="sldNum" sz="quarter" idx="4294967295"/>
          </p:nvPr>
        </p:nvSpPr>
        <p:spPr>
          <a:xfrm>
            <a:off x="8072462" y="6336792"/>
            <a:ext cx="714380" cy="521208"/>
          </a:xfrm>
          <a:prstGeom prst="rect">
            <a:avLst/>
          </a:prstGeom>
        </p:spPr>
        <p:txBody>
          <a:bodyPr/>
          <a:lstStyle/>
          <a:p>
            <a:fld id="{88056306-C977-46C9-B034-E4563BAAEAC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Footer Placeholder 26"/>
          <p:cNvSpPr>
            <a:spLocks noGrp="1"/>
          </p:cNvSpPr>
          <p:nvPr>
            <p:ph type="ftr" sz="quarter" idx="4294967295"/>
          </p:nvPr>
        </p:nvSpPr>
        <p:spPr>
          <a:xfrm rot="5400000">
            <a:off x="6990186" y="3246120"/>
            <a:ext cx="3200400" cy="3657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dirty="0" smtClean="0"/>
              <a:t>www.pjthe3.com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93" descr="2007 ho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1440" y="1828800"/>
            <a:ext cx="8572560" cy="805608"/>
          </a:xfrm>
          <a:prstGeom prst="rect">
            <a:avLst/>
          </a:prstGeom>
        </p:spPr>
      </p:pic>
      <p:sp>
        <p:nvSpPr>
          <p:cNvPr id="4" name="Subtitle 2"/>
          <p:cNvSpPr txBox="1">
            <a:spLocks/>
          </p:cNvSpPr>
          <p:nvPr/>
        </p:nvSpPr>
        <p:spPr>
          <a:xfrm>
            <a:off x="714348" y="4350538"/>
            <a:ext cx="6429420" cy="1793087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lvl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Arrange        :  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두 개 이상 도형 순서와  위치 지정  그룹지정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pPr lvl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Quick style   :  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도형서식  빠르게  지정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pPr lvl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도형채우기   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: 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색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그림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질감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그라데이션 채우기 효과 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pPr lvl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도형윤곽선   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:  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도형테두리에  다른 색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두께 지정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pPr lvl="0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도형효과      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:  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도형에   그림자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네온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입체효과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3" name="Slide Number Placeholder 23"/>
          <p:cNvSpPr>
            <a:spLocks noGrp="1"/>
          </p:cNvSpPr>
          <p:nvPr>
            <p:ph type="sldNum" sz="quarter" idx="4294967295"/>
          </p:nvPr>
        </p:nvSpPr>
        <p:spPr>
          <a:xfrm>
            <a:off x="8116468" y="6328410"/>
            <a:ext cx="609600" cy="521208"/>
          </a:xfrm>
          <a:prstGeom prst="rect">
            <a:avLst/>
          </a:prstGeom>
        </p:spPr>
        <p:txBody>
          <a:bodyPr/>
          <a:lstStyle/>
          <a:p>
            <a:fld id="{88056306-C977-46C9-B034-E4563BAAEAC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26"/>
          <p:cNvSpPr>
            <a:spLocks noGrp="1"/>
          </p:cNvSpPr>
          <p:nvPr>
            <p:ph type="ftr" sz="quarter" idx="4294967295"/>
          </p:nvPr>
        </p:nvSpPr>
        <p:spPr>
          <a:xfrm rot="5400000">
            <a:off x="6990186" y="3246120"/>
            <a:ext cx="3200400" cy="3657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dirty="0" smtClean="0"/>
              <a:t>www.pjthe3.com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0002" y="718930"/>
            <a:ext cx="829750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도형</a:t>
            </a:r>
            <a:r>
              <a:rPr lang="en-US" sz="28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800" b="1" dirty="0" smtClean="0">
                <a:latin typeface="Batang" pitchFamily="18" charset="-127"/>
                <a:ea typeface="Batang" pitchFamily="18" charset="-127"/>
              </a:rPr>
              <a:t>삽입 편집</a:t>
            </a:r>
            <a:r>
              <a:rPr lang="en-US" altLang="ko-KR" sz="2800" b="1" dirty="0" smtClean="0">
                <a:latin typeface="Batang" pitchFamily="18" charset="-127"/>
                <a:ea typeface="Batang" pitchFamily="18" charset="-127"/>
              </a:rPr>
              <a:t>: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홈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Home -&gt; Drawing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그리기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 -&gt; 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도형 선택</a:t>
            </a:r>
            <a:endParaRPr lang="en-US" altLang="ko-KR" sz="2000" b="1" dirty="0" smtClean="0">
              <a:latin typeface="Batang" pitchFamily="18" charset="-127"/>
              <a:ea typeface="Batang" pitchFamily="18" charset="-127"/>
            </a:endParaRPr>
          </a:p>
          <a:p>
            <a:pPr marL="514350" indent="-514350"/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                                           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삽입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insert -&gt; </a:t>
            </a:r>
            <a:r>
              <a:rPr lang="ko-KR" altLang="en-US" sz="2000" b="1" dirty="0" smtClean="0">
                <a:latin typeface="Batang" pitchFamily="18" charset="-127"/>
                <a:ea typeface="Batang" pitchFamily="18" charset="-127"/>
              </a:rPr>
              <a:t>도형 </a:t>
            </a:r>
            <a:r>
              <a:rPr lang="en-US" altLang="ko-KR" sz="2000" b="1" dirty="0" smtClean="0">
                <a:latin typeface="Batang" pitchFamily="18" charset="-127"/>
                <a:ea typeface="Batang" pitchFamily="18" charset="-127"/>
              </a:rPr>
              <a:t>Shapes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                     </a:t>
            </a:r>
            <a:endParaRPr lang="en-US" sz="24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776055" y="1871411"/>
            <a:ext cx="937117" cy="762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21" name="Picture 102" descr="2007 inse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440" y="3105150"/>
            <a:ext cx="8501122" cy="1095375"/>
          </a:xfrm>
          <a:prstGeom prst="rect">
            <a:avLst/>
          </a:prstGeom>
        </p:spPr>
      </p:pic>
      <p:sp>
        <p:nvSpPr>
          <p:cNvPr id="22" name="Rectangle 9"/>
          <p:cNvSpPr/>
          <p:nvPr/>
        </p:nvSpPr>
        <p:spPr>
          <a:xfrm>
            <a:off x="2270856" y="3314700"/>
            <a:ext cx="558070" cy="6667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250017" y="214313"/>
            <a:ext cx="8643966" cy="42862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/>
            <a:r>
              <a:rPr lang="en-US" altLang="ko-KR" sz="3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도형삽입 </a:t>
            </a:r>
            <a:r>
              <a:rPr lang="en-US" altLang="ko-KR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/</a:t>
            </a:r>
            <a:r>
              <a:rPr lang="ko-KR" alt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도형 서식 편집</a:t>
            </a:r>
            <a:r>
              <a:rPr lang="en-US" altLang="ko-KR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/</a:t>
            </a:r>
            <a:r>
              <a:rPr lang="ko-KR" altLang="en-US" sz="28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도형그리기 연습</a:t>
            </a:r>
            <a:endParaRPr lang="en-US" sz="28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50017" y="214313"/>
            <a:ext cx="8643966" cy="428626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/>
            <a:r>
              <a:rPr lang="en-US" altLang="ko-KR" sz="3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도형삽입 </a:t>
            </a:r>
            <a:r>
              <a:rPr lang="en-US" altLang="ko-KR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/</a:t>
            </a:r>
            <a:r>
              <a:rPr lang="ko-KR" alt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도형 서식 편집</a:t>
            </a:r>
            <a:r>
              <a:rPr lang="en-US" altLang="ko-KR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/</a:t>
            </a:r>
            <a:r>
              <a:rPr lang="ko-KR" altLang="en-US" sz="28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도형그리기 연습</a:t>
            </a:r>
            <a:endParaRPr lang="en-US" sz="28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3" name="Slide Number Placeholder 23"/>
          <p:cNvSpPr>
            <a:spLocks noGrp="1"/>
          </p:cNvSpPr>
          <p:nvPr>
            <p:ph type="sldNum" sz="quarter" idx="4294967295"/>
          </p:nvPr>
        </p:nvSpPr>
        <p:spPr>
          <a:xfrm>
            <a:off x="8116468" y="6328410"/>
            <a:ext cx="609600" cy="521208"/>
          </a:xfrm>
          <a:prstGeom prst="rect">
            <a:avLst/>
          </a:prstGeom>
        </p:spPr>
        <p:txBody>
          <a:bodyPr/>
          <a:lstStyle/>
          <a:p>
            <a:fld id="{88056306-C977-46C9-B034-E4563BAAEACE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26"/>
          <p:cNvSpPr>
            <a:spLocks noGrp="1"/>
          </p:cNvSpPr>
          <p:nvPr>
            <p:ph type="ftr" sz="quarter" idx="4294967295"/>
          </p:nvPr>
        </p:nvSpPr>
        <p:spPr>
          <a:xfrm rot="5400000">
            <a:off x="6990186" y="3246120"/>
            <a:ext cx="3200400" cy="3657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dirty="0" smtClean="0"/>
              <a:t>www.pjthe3.com</a:t>
            </a:r>
            <a:endParaRPr lang="en-US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250017" y="809626"/>
            <a:ext cx="7902186" cy="5867399"/>
          </a:xfrm>
          <a:prstGeom prst="rect">
            <a:avLst/>
          </a:prstGeom>
        </p:spPr>
        <p:txBody>
          <a:bodyPr anchor="t">
            <a:normAutofit fontScale="92500" lnSpcReduction="20000"/>
          </a:bodyPr>
          <a:lstStyle/>
          <a:p>
            <a:pPr lvl="0">
              <a:spcBef>
                <a:spcPct val="0"/>
              </a:spcBef>
            </a:pPr>
            <a:r>
              <a:rPr lang="en-US" sz="3000" b="1" dirty="0" smtClean="0">
                <a:latin typeface="Batang" pitchFamily="18" charset="-127"/>
                <a:ea typeface="Batang" pitchFamily="18" charset="-127"/>
              </a:rPr>
              <a:t>2.</a:t>
            </a:r>
            <a:r>
              <a:rPr lang="ko-KR" altLang="en-US" sz="3000" b="1" dirty="0" smtClean="0">
                <a:latin typeface="Batang" pitchFamily="18" charset="-127"/>
                <a:ea typeface="Batang" pitchFamily="18" charset="-127"/>
              </a:rPr>
              <a:t> 도형 서식 편집</a:t>
            </a:r>
            <a:endParaRPr lang="en-US" sz="3000" b="1" dirty="0" smtClean="0">
              <a:latin typeface="Batang" pitchFamily="18" charset="-127"/>
              <a:ea typeface="Batang" pitchFamily="18" charset="-127"/>
            </a:endParaRPr>
          </a:p>
          <a:p>
            <a:pPr lvl="1">
              <a:buFont typeface="Wingdings" pitchFamily="2" charset="2"/>
              <a:buChar char="v"/>
            </a:pP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도형선택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-&gt; 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그리기도구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-&gt;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서식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-&gt;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도형스타일</a:t>
            </a:r>
            <a:r>
              <a:rPr lang="en-US" altLang="ko-KR" b="1" dirty="0" smtClean="0">
                <a:latin typeface="Batang" pitchFamily="18" charset="-127"/>
                <a:ea typeface="Batang" pitchFamily="18" charset="-127"/>
              </a:rPr>
              <a:t>, Shape Fill ,Shape Outline, Shape Effect</a:t>
            </a:r>
            <a:r>
              <a:rPr lang="ko-KR" altLang="en-US" b="1" dirty="0" smtClean="0">
                <a:latin typeface="Batang" pitchFamily="18" charset="-127"/>
                <a:ea typeface="Batang" pitchFamily="18" charset="-127"/>
              </a:rPr>
              <a:t> 변경가능</a:t>
            </a: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lvl="1">
              <a:buFont typeface="Wingdings" pitchFamily="2" charset="2"/>
              <a:buChar char="v"/>
            </a:pP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 lvl="1">
              <a:buFont typeface="Wingdings" pitchFamily="2" charset="2"/>
              <a:buChar char="v"/>
            </a:pPr>
            <a:endParaRPr lang="en-US" altLang="ko-KR" b="1" dirty="0" smtClean="0">
              <a:latin typeface="Batang" pitchFamily="18" charset="-127"/>
              <a:ea typeface="Batang" pitchFamily="18" charset="-127"/>
            </a:endParaRPr>
          </a:p>
          <a:p>
            <a:pPr>
              <a:spcBef>
                <a:spcPct val="0"/>
              </a:spcBef>
            </a:pPr>
            <a:r>
              <a:rPr lang="en-US" altLang="ko-KR" sz="3000" b="1" dirty="0" smtClean="0">
                <a:latin typeface="Batang" pitchFamily="18" charset="-127"/>
                <a:ea typeface="Batang" pitchFamily="18" charset="-127"/>
              </a:rPr>
              <a:t>3. </a:t>
            </a:r>
            <a:r>
              <a:rPr lang="ko-KR" altLang="en-US" sz="3000" b="1" dirty="0" smtClean="0">
                <a:latin typeface="Batang" pitchFamily="18" charset="-127"/>
                <a:ea typeface="Batang" pitchFamily="18" charset="-127"/>
              </a:rPr>
              <a:t>도형그리기 연습</a:t>
            </a:r>
            <a:endParaRPr lang="en-US" sz="3000" b="1" dirty="0" smtClean="0">
              <a:latin typeface="Batang" pitchFamily="18" charset="-127"/>
              <a:ea typeface="Batang" pitchFamily="18" charset="-127"/>
            </a:endParaRPr>
          </a:p>
          <a:p>
            <a:pPr lvl="1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ko-KR" altLang="en-US" sz="21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정다각형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/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직선그리기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: Shift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키를 누른 채 드레그</a:t>
            </a:r>
            <a:endParaRPr lang="en-US" altLang="ko-KR" sz="1900" b="1" dirty="0" smtClean="0">
              <a:latin typeface="Batang" pitchFamily="18" charset="-127"/>
              <a:ea typeface="Batang" pitchFamily="18" charset="-127"/>
            </a:endParaRPr>
          </a:p>
          <a:p>
            <a:pPr lvl="1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 중심에서 그리기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: Ctrl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키 누른 채 드레그</a:t>
            </a:r>
            <a:endParaRPr lang="en-US" altLang="ko-KR" sz="1900" b="1" dirty="0" smtClean="0">
              <a:latin typeface="Batang" pitchFamily="18" charset="-127"/>
              <a:ea typeface="Batang" pitchFamily="18" charset="-127"/>
            </a:endParaRPr>
          </a:p>
          <a:p>
            <a:pPr lvl="1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같은 도형 여러 번 그리기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: 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그릴 도형 아이콘 위에서  마우스 우측 버튼 클릭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그리기 잠금모드 메뉴 선택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취소할 때 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ESC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키</a:t>
            </a:r>
            <a:endParaRPr lang="en-US" altLang="ko-KR" sz="1900" b="1" dirty="0" smtClean="0">
              <a:latin typeface="Batang" pitchFamily="18" charset="-127"/>
              <a:ea typeface="Batang" pitchFamily="18" charset="-127"/>
            </a:endParaRPr>
          </a:p>
          <a:p>
            <a:pPr lvl="1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미세한 도형 크기 변경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: Alt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 키 누른 채 드레그</a:t>
            </a:r>
            <a:endParaRPr lang="en-US" altLang="ko-KR" sz="1900" b="1" dirty="0" smtClean="0">
              <a:latin typeface="Batang" pitchFamily="18" charset="-127"/>
              <a:ea typeface="Batang" pitchFamily="18" charset="-127"/>
            </a:endParaRPr>
          </a:p>
          <a:p>
            <a:pPr lvl="1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 미세한 도형 이동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: Ctrl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키 누른 채  키보드 방향키를 조절</a:t>
            </a:r>
            <a:endParaRPr lang="en-US" altLang="ko-KR" sz="1900" b="1" dirty="0" smtClean="0">
              <a:latin typeface="Batang" pitchFamily="18" charset="-127"/>
              <a:ea typeface="Batang" pitchFamily="18" charset="-127"/>
            </a:endParaRPr>
          </a:p>
          <a:p>
            <a:pPr lvl="1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 눈금과 안내선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:  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오른쪽 마우스클릭 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- &gt;Grid and Guides</a:t>
            </a:r>
            <a:endParaRPr lang="en-US" sz="1900" b="1" dirty="0" smtClean="0"/>
          </a:p>
          <a:p>
            <a:pPr lvl="1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en-US" sz="1900" b="1" dirty="0" smtClean="0">
                <a:latin typeface="Batang" pitchFamily="18" charset="-127"/>
                <a:ea typeface="Batang" pitchFamily="18" charset="-127"/>
              </a:rPr>
              <a:t> Guide setting-&gt; Display drawing guides on screen 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화면에 그리기 안내선표시 체크하면 중앙선 나타남</a:t>
            </a:r>
            <a:endParaRPr lang="en-US" altLang="ko-KR" sz="1900" b="1" dirty="0" smtClean="0">
              <a:latin typeface="Batang" pitchFamily="18" charset="-127"/>
              <a:ea typeface="Batang" pitchFamily="18" charset="-127"/>
            </a:endParaRPr>
          </a:p>
          <a:p>
            <a:pPr lvl="1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 도형선택  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-&gt; 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Arrange -&gt;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Align,  Rotate, Selection pane </a:t>
            </a:r>
          </a:p>
          <a:p>
            <a:pPr lvl="1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 노란색 조절점 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-&gt;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도형변경</a:t>
            </a:r>
            <a:endParaRPr lang="en-US" altLang="ko-KR" sz="1900" b="1" dirty="0" smtClean="0">
              <a:latin typeface="Batang" pitchFamily="18" charset="-127"/>
              <a:ea typeface="Batang" pitchFamily="18" charset="-127"/>
            </a:endParaRPr>
          </a:p>
          <a:p>
            <a:pPr lvl="1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초록색 조절점 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-&gt; 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도형 회전</a:t>
            </a:r>
            <a:endParaRPr lang="en-US" altLang="ko-KR" sz="1900" b="1" dirty="0" smtClean="0">
              <a:latin typeface="Batang" pitchFamily="18" charset="-127"/>
              <a:ea typeface="Batang" pitchFamily="18" charset="-127"/>
            </a:endParaRPr>
          </a:p>
          <a:p>
            <a:pPr lvl="1">
              <a:lnSpc>
                <a:spcPct val="120000"/>
              </a:lnSpc>
              <a:spcBef>
                <a:spcPct val="0"/>
              </a:spcBef>
              <a:buFont typeface="Wingdings" pitchFamily="2" charset="2"/>
              <a:buChar char="v"/>
            </a:pP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하얀색 조절점  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–&gt; 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도형 크기 변경</a:t>
            </a:r>
            <a:endParaRPr lang="en-US" altLang="ko-KR" sz="1900" b="1" dirty="0" smtClean="0">
              <a:latin typeface="Batang" pitchFamily="18" charset="-127"/>
              <a:ea typeface="Batang" pitchFamily="18" charset="-127"/>
            </a:endParaRPr>
          </a:p>
          <a:p>
            <a:pPr lvl="1">
              <a:lnSpc>
                <a:spcPct val="120000"/>
              </a:lnSpc>
              <a:buFont typeface="Wingdings" pitchFamily="2" charset="2"/>
              <a:buChar char="v"/>
            </a:pP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 도형 그리기 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-&gt; Ctrl D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로 복제하여 처음에  간격 맞추고  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Ctrl D</a:t>
            </a:r>
            <a:r>
              <a:rPr lang="ko-KR" altLang="en-US" sz="1900" b="1" dirty="0" smtClean="0">
                <a:latin typeface="Batang" pitchFamily="18" charset="-127"/>
                <a:ea typeface="Batang" pitchFamily="18" charset="-127"/>
              </a:rPr>
              <a:t>하면 간격 조절해서 복제해줌</a:t>
            </a:r>
            <a:r>
              <a:rPr lang="en-US" altLang="ko-KR" sz="1900" b="1" dirty="0" smtClean="0">
                <a:latin typeface="Batang" pitchFamily="18" charset="-127"/>
                <a:ea typeface="Batang" pitchFamily="18" charset="-127"/>
              </a:rPr>
              <a:t>.</a:t>
            </a:r>
            <a:endParaRPr lang="en-US" sz="1900" b="1" dirty="0" smtClean="0"/>
          </a:p>
          <a:p>
            <a:pPr lvl="0">
              <a:spcBef>
                <a:spcPct val="20000"/>
              </a:spcBef>
              <a:defRPr/>
            </a:pPr>
            <a:endParaRPr lang="en-US" altLang="ko-KR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/>
          <p:nvPr/>
        </p:nvGrpSpPr>
        <p:grpSpPr>
          <a:xfrm>
            <a:off x="500034" y="3000372"/>
            <a:ext cx="7429552" cy="857256"/>
            <a:chOff x="928662" y="1000108"/>
            <a:chExt cx="7085591" cy="857256"/>
          </a:xfrm>
        </p:grpSpPr>
        <p:sp>
          <p:nvSpPr>
            <p:cNvPr id="18" name="Teardrop 17"/>
            <p:cNvSpPr/>
            <p:nvPr/>
          </p:nvSpPr>
          <p:spPr>
            <a:xfrm>
              <a:off x="928662" y="1000108"/>
              <a:ext cx="928694" cy="857256"/>
            </a:xfrm>
            <a:prstGeom prst="teardrop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3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19" name="Round Single Corner Rectangle 18"/>
            <p:cNvSpPr/>
            <p:nvPr/>
          </p:nvSpPr>
          <p:spPr>
            <a:xfrm>
              <a:off x="1857356" y="1071546"/>
              <a:ext cx="6156897" cy="642942"/>
            </a:xfrm>
            <a:prstGeom prst="round1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20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스마트아트</a:t>
              </a:r>
              <a:r>
                <a:rPr lang="en-US" sz="20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  </a:t>
              </a:r>
              <a:r>
                <a:rPr lang="ko-KR" altLang="en-US" sz="20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이용하여 조직도 만들기</a:t>
              </a:r>
              <a:r>
                <a:rPr lang="ko-KR" altLang="en-US" sz="2000" dirty="0" smtClean="0"/>
                <a:t> </a:t>
              </a:r>
              <a:r>
                <a:rPr lang="en-US" altLang="ko-KR" sz="2000" dirty="0" smtClean="0">
                  <a:solidFill>
                    <a:schemeClr val="tx1"/>
                  </a:solidFill>
                </a:rPr>
                <a:t>/</a:t>
              </a:r>
              <a:r>
                <a:rPr lang="ko-KR" altLang="en-US" sz="20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스마트아트 도형 변경</a:t>
              </a:r>
              <a:endParaRPr lang="en-US" sz="20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</p:grpSp>
      <p:sp>
        <p:nvSpPr>
          <p:cNvPr id="7" name="Slide Number Placeholder 23"/>
          <p:cNvSpPr>
            <a:spLocks noGrp="1"/>
          </p:cNvSpPr>
          <p:nvPr>
            <p:ph type="sldNum" sz="quarter" idx="4294967295"/>
          </p:nvPr>
        </p:nvSpPr>
        <p:spPr>
          <a:xfrm>
            <a:off x="8072462" y="6336792"/>
            <a:ext cx="714380" cy="521208"/>
          </a:xfrm>
          <a:prstGeom prst="rect">
            <a:avLst/>
          </a:prstGeom>
        </p:spPr>
        <p:txBody>
          <a:bodyPr/>
          <a:lstStyle/>
          <a:p>
            <a:fld id="{88056306-C977-46C9-B034-E4563BAAEACE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Footer Placeholder 26"/>
          <p:cNvSpPr>
            <a:spLocks noGrp="1"/>
          </p:cNvSpPr>
          <p:nvPr>
            <p:ph type="ftr" sz="quarter" idx="4294967295"/>
          </p:nvPr>
        </p:nvSpPr>
        <p:spPr>
          <a:xfrm rot="5400000">
            <a:off x="6990186" y="3246120"/>
            <a:ext cx="3200400" cy="3657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dirty="0" smtClean="0"/>
              <a:t>www.pjthe3.com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486748" cy="642942"/>
          </a:xfrm>
        </p:spPr>
        <p:txBody>
          <a:bodyPr>
            <a:noAutofit/>
          </a:bodyPr>
          <a:lstStyle/>
          <a:p>
            <a:r>
              <a:rPr lang="ko-KR" alt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스마트아트</a:t>
            </a:r>
            <a:r>
              <a:rPr 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 </a:t>
            </a:r>
            <a:r>
              <a:rPr lang="ko-KR" alt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이용하여 조직도 만들기</a:t>
            </a:r>
            <a:r>
              <a:rPr 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/  </a:t>
            </a:r>
            <a:r>
              <a:rPr lang="ko-KR" alt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스마트아트 도형 변경 </a:t>
            </a:r>
            <a:endParaRPr lang="en-US" sz="28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1071546"/>
            <a:ext cx="862006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/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1. 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스마트아트</a:t>
            </a:r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:  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조직도 만들 때 사용</a:t>
            </a:r>
            <a:endParaRPr lang="en-US" altLang="ko-KR" sz="2400" b="1" dirty="0" smtClean="0">
              <a:latin typeface="Batang" pitchFamily="18" charset="-127"/>
              <a:ea typeface="Batang" pitchFamily="18" charset="-127"/>
            </a:endParaRPr>
          </a:p>
          <a:p>
            <a:pPr lvl="1">
              <a:buFont typeface="Wingdings" pitchFamily="2" charset="2"/>
              <a:buChar char="v"/>
            </a:pP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삽입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–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&gt; </a:t>
            </a:r>
            <a:r>
              <a:rPr lang="en-US" altLang="ko-KR" sz="1600" b="1" dirty="0" err="1" smtClean="0">
                <a:latin typeface="Batang" pitchFamily="18" charset="-127"/>
                <a:ea typeface="Batang" pitchFamily="18" charset="-127"/>
              </a:rPr>
              <a:t>SmartArt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-&gt;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계층형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-&gt; Add Shape(Add Assistant, Add Shape below)</a:t>
            </a:r>
          </a:p>
          <a:p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pPr lvl="1">
              <a:buFont typeface="Wingdings" pitchFamily="2" charset="2"/>
              <a:buChar char="v"/>
            </a:pP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스마트 아트 그래픽 선택 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: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 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                       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모두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복형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프로세스형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주기형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계층구조형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관계형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행렬형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피라미드형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2400" b="1" dirty="0" smtClean="0">
                <a:latin typeface="Batang" pitchFamily="18" charset="-127"/>
                <a:ea typeface="Batang" pitchFamily="18" charset="-127"/>
              </a:rPr>
              <a:t>2. </a:t>
            </a:r>
            <a:r>
              <a:rPr lang="ko-KR" altLang="en-US" sz="2400" b="1" dirty="0" smtClean="0">
                <a:latin typeface="Batang" pitchFamily="18" charset="-127"/>
                <a:ea typeface="Batang" pitchFamily="18" charset="-127"/>
              </a:rPr>
              <a:t>스마트 아트 계층구조형</a:t>
            </a:r>
            <a:endParaRPr lang="en-US" altLang="ko-KR" sz="24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sz="28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조직의 계층 정보 또는 보조 관계 표시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,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이 레이아웃에서는 보조자 도형 및 조직도 배열</a:t>
            </a:r>
            <a:endParaRPr lang="en-US" altLang="ko-KR" sz="1600" b="1" dirty="0" smtClean="0">
              <a:latin typeface="Batang" pitchFamily="18" charset="-127"/>
              <a:ea typeface="Batang" pitchFamily="18" charset="-127"/>
            </a:endParaRPr>
          </a:p>
          <a:p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ko-KR" altLang="en-US" sz="1600" b="1" dirty="0" smtClean="0">
                <a:latin typeface="Batang" pitchFamily="18" charset="-127"/>
                <a:ea typeface="Batang" pitchFamily="18" charset="-127"/>
              </a:rPr>
              <a:t> 레이아웃을 사용할 수 있다</a:t>
            </a:r>
            <a:r>
              <a:rPr lang="en-US" altLang="ko-KR" sz="1600" b="1" dirty="0" smtClean="0">
                <a:latin typeface="Batang" pitchFamily="18" charset="-127"/>
                <a:ea typeface="Batang" pitchFamily="18" charset="-127"/>
              </a:rPr>
              <a:t>.</a:t>
            </a:r>
            <a:endParaRPr lang="en-US" altLang="ko-KR" sz="2800" dirty="0" smtClean="0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6043" y="3687647"/>
            <a:ext cx="3222372" cy="1742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Group 21"/>
          <p:cNvGrpSpPr/>
          <p:nvPr/>
        </p:nvGrpSpPr>
        <p:grpSpPr>
          <a:xfrm>
            <a:off x="972793" y="3576191"/>
            <a:ext cx="7002890" cy="3023902"/>
            <a:chOff x="690546" y="2073158"/>
            <a:chExt cx="8024858" cy="3927610"/>
          </a:xfrm>
        </p:grpSpPr>
        <p:cxnSp>
          <p:nvCxnSpPr>
            <p:cNvPr id="25" name="Straight Arrow Connector 24"/>
            <p:cNvCxnSpPr/>
            <p:nvPr/>
          </p:nvCxnSpPr>
          <p:spPr>
            <a:xfrm>
              <a:off x="4000496" y="3429000"/>
              <a:ext cx="642974" cy="1588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/>
            <p:cNvSpPr/>
            <p:nvPr/>
          </p:nvSpPr>
          <p:spPr>
            <a:xfrm>
              <a:off x="6358745" y="2642386"/>
              <a:ext cx="857256" cy="49641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5930117" y="3614001"/>
              <a:ext cx="1130265" cy="871628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rot="5400000" flipH="1" flipV="1">
              <a:off x="6677404" y="4141277"/>
              <a:ext cx="2004714" cy="182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ctangle 28"/>
            <p:cNvSpPr/>
            <p:nvPr/>
          </p:nvSpPr>
          <p:spPr>
            <a:xfrm>
              <a:off x="4857752" y="5072074"/>
              <a:ext cx="3857652" cy="8572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2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전략기획팀을 클릭한 채</a:t>
              </a:r>
              <a:r>
                <a:rPr lang="en-US" altLang="ko-KR" sz="12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-&gt;</a:t>
              </a:r>
              <a:r>
                <a:rPr lang="en-US" altLang="ko-KR" sz="1200" b="1" dirty="0" err="1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SmartArt</a:t>
              </a:r>
              <a:r>
                <a:rPr lang="en-US" altLang="ko-KR" sz="12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  Tools-&gt; Design-&gt;Create Graphic-&gt;Add Shape-&gt;</a:t>
              </a:r>
            </a:p>
            <a:p>
              <a:r>
                <a:rPr lang="en-US" altLang="ko-KR" sz="12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Add Shape After</a:t>
              </a:r>
              <a:endParaRPr lang="en-US" sz="12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 flipV="1">
              <a:off x="3286116" y="4255911"/>
              <a:ext cx="2644001" cy="887601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/>
            <p:cNvSpPr/>
            <p:nvPr/>
          </p:nvSpPr>
          <p:spPr>
            <a:xfrm>
              <a:off x="857224" y="5143512"/>
              <a:ext cx="3429024" cy="857256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ko-KR" altLang="en-US" sz="12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영업부를 선택한 후 우측마우스 클릭</a:t>
              </a:r>
              <a:r>
                <a:rPr lang="en-US" altLang="ko-KR" sz="12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-&gt; Add Shape-&gt;Add Shape Below </a:t>
              </a:r>
              <a:r>
                <a:rPr lang="ko-KR" altLang="en-US" sz="1200" b="1" dirty="0" smtClean="0">
                  <a:solidFill>
                    <a:schemeClr val="tx1"/>
                  </a:solidFill>
                  <a:latin typeface="Batang" pitchFamily="18" charset="-127"/>
                  <a:ea typeface="Batang" pitchFamily="18" charset="-127"/>
                </a:rPr>
                <a:t>두 번 클릭</a:t>
              </a:r>
              <a:endParaRPr lang="en-US" sz="12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930117" y="3138797"/>
              <a:ext cx="857256" cy="475203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216001" y="2642386"/>
              <a:ext cx="927496" cy="49641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b="1" dirty="0">
                <a:solidFill>
                  <a:schemeClr val="tx1"/>
                </a:solidFill>
                <a:latin typeface="Batang" pitchFamily="18" charset="-127"/>
                <a:ea typeface="Batang" pitchFamily="18" charset="-127"/>
              </a:endParaRPr>
            </a:p>
          </p:txBody>
        </p:sp>
        <p:graphicFrame>
          <p:nvGraphicFramePr>
            <p:cNvPr id="34" name="Diagram 33"/>
            <p:cNvGraphicFramePr/>
            <p:nvPr>
              <p:extLst>
                <p:ext uri="{D42A27DB-BD31-4B8C-83A1-F6EECF244321}">
                  <p14:modId xmlns="" xmlns:p14="http://schemas.microsoft.com/office/powerpoint/2010/main" val="442276127"/>
                </p:ext>
              </p:extLst>
            </p:nvPr>
          </p:nvGraphicFramePr>
          <p:xfrm>
            <a:off x="690546" y="2073158"/>
            <a:ext cx="3424254" cy="291709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</p:grpSp>
      <p:sp>
        <p:nvSpPr>
          <p:cNvPr id="38" name="Footer Placeholder 26"/>
          <p:cNvSpPr>
            <a:spLocks noGrp="1"/>
          </p:cNvSpPr>
          <p:nvPr>
            <p:ph type="ftr" sz="quarter" idx="4294967295"/>
          </p:nvPr>
        </p:nvSpPr>
        <p:spPr>
          <a:xfrm rot="5400000">
            <a:off x="6990186" y="3246120"/>
            <a:ext cx="3200400" cy="365760"/>
          </a:xfrm>
          <a:prstGeom prst="rect">
            <a:avLst/>
          </a:prstGeom>
        </p:spPr>
        <p:txBody>
          <a:bodyPr anchor="b"/>
          <a:lstStyle/>
          <a:p>
            <a:pPr algn="ctr"/>
            <a:r>
              <a:rPr lang="en-US" dirty="0" smtClean="0"/>
              <a:t>www.pjthe3.com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2465</TotalTime>
  <Words>618</Words>
  <Application>Microsoft Office PowerPoint</Application>
  <PresentationFormat>화면 슬라이드 쇼(4:3)</PresentationFormat>
  <Paragraphs>186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Theme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스마트아트  이용하여 조직도 만들기 /  스마트아트 도형 변경 </vt:lpstr>
      <vt:lpstr>슬라이드 10</vt:lpstr>
      <vt:lpstr>슬라이드 11</vt:lpstr>
      <vt:lpstr>슬라이드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내 컴퓨터 사양 확인 방법</dc:title>
  <dc:creator>HEG</dc:creator>
  <cp:lastModifiedBy>현빈</cp:lastModifiedBy>
  <cp:revision>235</cp:revision>
  <dcterms:created xsi:type="dcterms:W3CDTF">2014-11-22T21:10:31Z</dcterms:created>
  <dcterms:modified xsi:type="dcterms:W3CDTF">2015-09-03T13:34:29Z</dcterms:modified>
</cp:coreProperties>
</file>