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DBF8-A040-41D6-9FEE-4345A7268CEE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F450-E1E5-4278-8602-29F0BD0BEB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DBF8-A040-41D6-9FEE-4345A7268CEE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F450-E1E5-4278-8602-29F0BD0BEB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DBF8-A040-41D6-9FEE-4345A7268CEE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F450-E1E5-4278-8602-29F0BD0BEB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DBF8-A040-41D6-9FEE-4345A7268CEE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F450-E1E5-4278-8602-29F0BD0BEB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DBF8-A040-41D6-9FEE-4345A7268CEE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F450-E1E5-4278-8602-29F0BD0BEB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DBF8-A040-41D6-9FEE-4345A7268CEE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F450-E1E5-4278-8602-29F0BD0BEB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DBF8-A040-41D6-9FEE-4345A7268CEE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F450-E1E5-4278-8602-29F0BD0BEB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DBF8-A040-41D6-9FEE-4345A7268CEE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F450-E1E5-4278-8602-29F0BD0BEB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DBF8-A040-41D6-9FEE-4345A7268CEE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F450-E1E5-4278-8602-29F0BD0BEB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DBF8-A040-41D6-9FEE-4345A7268CEE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F450-E1E5-4278-8602-29F0BD0BEB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DBF8-A040-41D6-9FEE-4345A7268CEE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F450-E1E5-4278-8602-29F0BD0BEB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0DBF8-A040-41D6-9FEE-4345A7268CEE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1F450-E1E5-4278-8602-29F0BD0BEB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's a land beyond the river1.jpg"/>
          <p:cNvPicPr>
            <a:picLocks noChangeAspect="1"/>
          </p:cNvPicPr>
          <p:nvPr userDrawn="1"/>
        </p:nvPicPr>
        <p:blipFill>
          <a:blip r:embed="rId14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저 건너편 강 언덕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"/>
            <a:ext cx="42672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저 건너편 강 언덕에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8229600" cy="52578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건너편 강 언덕에 아름다운 낙원있네 믿는 이만 그 곳으로 가겠네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황금 문을 들어가서 주님 함께 살리로다 너와 날 위해 황금 종 울린다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저 울리는 종소리와 천사들의 노랫소리 영광일세 할렐루야 기쁘다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빛나는 저 강 건너편 아름답고 영원한 곳 너와 날 위해 황금 종 울린다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은빛바다 저 너머로 우리 모두 건너가서 죄와 고통 모든 슬픔 잊겠네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예수님의 사랑속에 영원토록 살리로다 너와 날 위해 황금 종 울린다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 일생 다 지나고 주의 품에 편히 쉴 때 나의 영혼 자유함을 얻겠네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괴로운 짐 모두 벗고 주와 함께 살리로다 너와 날 위해 </a:t>
            </a:r>
            <a:r>
              <a:rPr lang="ko-KR" altLang="en-US" sz="2000" b="1" smtClean="0">
                <a:solidFill>
                  <a:schemeClr val="tx1"/>
                </a:solidFill>
              </a:rPr>
              <a:t>황금 종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울린다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저 건너편 강 언덕에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저 건너편 강 언덕에 </dc:title>
  <dc:creator>user</dc:creator>
  <cp:lastModifiedBy>user</cp:lastModifiedBy>
  <cp:revision>5</cp:revision>
  <dcterms:created xsi:type="dcterms:W3CDTF">2017-06-11T18:49:59Z</dcterms:created>
  <dcterms:modified xsi:type="dcterms:W3CDTF">2017-06-11T19:51:39Z</dcterms:modified>
</cp:coreProperties>
</file>