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1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67453-F3C9-4A73-BDAA-DE54F1E0E2A8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5A22-A549-4717-8F64-8E15A1D8D9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ao ny d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168352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Anao</a:t>
            </a:r>
            <a:r>
              <a:rPr lang="en-US" b="1" dirty="0" smtClean="0"/>
              <a:t> </a:t>
            </a:r>
            <a:r>
              <a:rPr lang="en-US" b="1" dirty="0" err="1" smtClean="0"/>
              <a:t>ny</a:t>
            </a:r>
            <a:r>
              <a:rPr lang="en-US" b="1" dirty="0" smtClean="0"/>
              <a:t> </a:t>
            </a:r>
            <a:r>
              <a:rPr lang="en-US" b="1" dirty="0" err="1" smtClean="0"/>
              <a:t>dera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392488" cy="44644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fandresena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nivoha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Anaranao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Tsitoha,tsy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voatana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Anao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dera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  <a:r>
              <a:rPr lang="en-US" sz="2000" b="1" dirty="0" err="1" smtClean="0">
                <a:solidFill>
                  <a:srgbClr val="FF0000"/>
                </a:solidFill>
              </a:rPr>
              <a:t>ry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Zanaky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ny</a:t>
            </a:r>
            <a:r>
              <a:rPr lang="en-US" sz="2000" b="1" dirty="0" smtClean="0">
                <a:solidFill>
                  <a:srgbClr val="FF0000"/>
                </a:solidFill>
              </a:rPr>
              <a:t> Ray,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Anao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ny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fandresena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ry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Mpanjakanay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nandresy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fanjakan’ny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herin’ny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nikodia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nandresy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haharitra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Anao ny dera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Anao ny dera </dc:title>
  <dc:creator>mary</dc:creator>
  <cp:lastModifiedBy>mary</cp:lastModifiedBy>
  <cp:revision>11</cp:revision>
  <dcterms:created xsi:type="dcterms:W3CDTF">2019-05-31T19:26:02Z</dcterms:created>
  <dcterms:modified xsi:type="dcterms:W3CDTF">2019-06-01T00:51:40Z</dcterms:modified>
</cp:coreProperties>
</file>