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17C9-3250-4E0D-951B-599CBE0E46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C05-480A-44A1-8D85-24B39E2A70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17C9-3250-4E0D-951B-599CBE0E46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C05-480A-44A1-8D85-24B39E2A70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17C9-3250-4E0D-951B-599CBE0E46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C05-480A-44A1-8D85-24B39E2A70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17C9-3250-4E0D-951B-599CBE0E46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C05-480A-44A1-8D85-24B39E2A70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17C9-3250-4E0D-951B-599CBE0E46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C05-480A-44A1-8D85-24B39E2A70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17C9-3250-4E0D-951B-599CBE0E46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C05-480A-44A1-8D85-24B39E2A70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17C9-3250-4E0D-951B-599CBE0E46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C05-480A-44A1-8D85-24B39E2A70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17C9-3250-4E0D-951B-599CBE0E46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C05-480A-44A1-8D85-24B39E2A70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17C9-3250-4E0D-951B-599CBE0E46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C05-480A-44A1-8D85-24B39E2A70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17C9-3250-4E0D-951B-599CBE0E46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C05-480A-44A1-8D85-24B39E2A70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317C9-3250-4E0D-951B-599CBE0E46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DC05-480A-44A1-8D85-24B39E2A70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317C9-3250-4E0D-951B-599CBE0E46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DDC05-480A-44A1-8D85-24B39E2A70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cha Eter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09634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Rocha </a:t>
            </a:r>
            <a:r>
              <a:rPr lang="en-US" b="1" dirty="0" err="1" smtClean="0"/>
              <a:t>Eterna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3456384" cy="5472608"/>
          </a:xfrm>
        </p:spPr>
        <p:txBody>
          <a:bodyPr>
            <a:noAutofit/>
          </a:bodyPr>
          <a:lstStyle/>
          <a:p>
            <a:pPr marL="0" lvl="1"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Rocha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eterna, meu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              Quero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ti me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refugiar!                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sangue, lá na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cruz, Derramado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meu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lugar,               Traz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bênçãos do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perdão:               Gozo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paz e salvação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lvl="1"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por obras nem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penar,              Plena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 terei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aqui.                            Só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podes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consolar,                      Há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perdão somente em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ti.               Rocha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eterna, só na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cruz                       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confio, ó meu Jesus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marL="0" lvl="1"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o derradeiro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olhar              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 mundo aqui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volver                   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Trono eu te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encontrar,                 Teu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chamado 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responder;                  Rocha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eterna, espero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                  Abrigar-me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salvo, em ti! Amém.</a:t>
            </a:r>
            <a:endParaRPr lang="pt-B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109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Rocha Eterna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Rocha Eterna</dc:title>
  <dc:creator>mary</dc:creator>
  <cp:lastModifiedBy>mary</cp:lastModifiedBy>
  <cp:revision>6</cp:revision>
  <dcterms:created xsi:type="dcterms:W3CDTF">2018-06-02T14:54:02Z</dcterms:created>
  <dcterms:modified xsi:type="dcterms:W3CDTF">2019-04-12T18:20:35Z</dcterms:modified>
</cp:coreProperties>
</file>