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895BE-6629-49D1-9A6A-B4F85FC1F6AD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6117E-49A0-4FC4-A0B9-AC66F6F296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luwa Iji Fe’s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032448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Oluwa</a:t>
            </a:r>
            <a:r>
              <a:rPr lang="en-US" b="1" dirty="0" smtClean="0"/>
              <a:t> </a:t>
            </a:r>
            <a:r>
              <a:rPr lang="en-US" b="1" dirty="0" err="1" smtClean="0"/>
              <a:t>Iji</a:t>
            </a:r>
            <a:r>
              <a:rPr lang="en-US" b="1" dirty="0" smtClean="0"/>
              <a:t> </a:t>
            </a:r>
            <a:r>
              <a:rPr lang="en-US" b="1" dirty="0" err="1" smtClean="0"/>
              <a:t>Fe’soke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7560840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Ranlowo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bi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Ba'o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le sun                                                    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ni'boji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Afefe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at'igbi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</a:t>
            </a:r>
            <a:r>
              <a:rPr lang="en-US" sz="1800" b="1" dirty="0" smtClean="0">
                <a:solidFill>
                  <a:srgbClr val="FF0000"/>
                </a:solidFill>
              </a:rPr>
              <a:t> se '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mi. </a:t>
            </a:r>
            <a:r>
              <a:rPr lang="en-US" sz="1800" b="1" dirty="0" err="1" smtClean="0">
                <a:solidFill>
                  <a:srgbClr val="FF0000"/>
                </a:solidFill>
              </a:rPr>
              <a:t>Dake</a:t>
            </a:r>
            <a:r>
              <a:rPr lang="en-US" sz="1800" b="1" dirty="0" smtClean="0">
                <a:solidFill>
                  <a:srgbClr val="FF0000"/>
                </a:solidFill>
              </a:rPr>
              <a:t> je!      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Ibase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ibinu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riru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okun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Ibase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ab'ohunkohun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omi</a:t>
            </a:r>
            <a:r>
              <a:rPr lang="en-US" sz="1800" b="1" dirty="0" smtClean="0">
                <a:solidFill>
                  <a:srgbClr val="FF0000"/>
                </a:solidFill>
              </a:rPr>
              <a:t> to le </a:t>
            </a:r>
            <a:r>
              <a:rPr lang="en-US" sz="1800" b="1" dirty="0" err="1" smtClean="0">
                <a:solidFill>
                  <a:srgbClr val="FF0000"/>
                </a:solidFill>
              </a:rPr>
              <a:t>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naa</a:t>
            </a:r>
            <a:r>
              <a:rPr lang="en-US" sz="1800" b="1" dirty="0" smtClean="0">
                <a:solidFill>
                  <a:srgbClr val="FF0000"/>
                </a:solidFill>
              </a:rPr>
              <a:t>  Ti </a:t>
            </a:r>
            <a:r>
              <a:rPr lang="en-US" sz="1800" b="1" dirty="0" err="1" smtClean="0">
                <a:solidFill>
                  <a:srgbClr val="FF0000"/>
                </a:solidFill>
              </a:rPr>
              <a:t>Oluwa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orun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ati</a:t>
            </a:r>
            <a:r>
              <a:rPr lang="en-US" sz="1800" b="1" dirty="0" smtClean="0">
                <a:solidFill>
                  <a:srgbClr val="FF0000"/>
                </a:solidFill>
              </a:rPr>
              <a:t> aye </a:t>
            </a:r>
            <a:r>
              <a:rPr lang="en-US" sz="1800" b="1" dirty="0" err="1" smtClean="0">
                <a:solidFill>
                  <a:srgbClr val="FF0000"/>
                </a:solidFill>
              </a:rPr>
              <a:t>wa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Won </a:t>
            </a:r>
            <a:r>
              <a:rPr lang="en-US" sz="1800" b="1" dirty="0" err="1" smtClean="0">
                <a:solidFill>
                  <a:srgbClr val="FF0000"/>
                </a:solidFill>
              </a:rPr>
              <a:t>yoo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fi'nu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 se '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mi, </a:t>
            </a:r>
            <a:r>
              <a:rPr lang="en-US" sz="1800" b="1" dirty="0" err="1" smtClean="0">
                <a:solidFill>
                  <a:srgbClr val="FF0000"/>
                </a:solidFill>
              </a:rPr>
              <a:t>Dake</a:t>
            </a:r>
            <a:r>
              <a:rPr lang="en-US" sz="1800" b="1" dirty="0" smtClean="0">
                <a:solidFill>
                  <a:srgbClr val="FF0000"/>
                </a:solidFill>
              </a:rPr>
              <a:t> je  Won </a:t>
            </a:r>
            <a:r>
              <a:rPr lang="en-US" sz="1800" b="1" dirty="0" err="1" smtClean="0">
                <a:solidFill>
                  <a:srgbClr val="FF0000"/>
                </a:solidFill>
              </a:rPr>
              <a:t>yoo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fi'nu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 se '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mi, </a:t>
            </a:r>
            <a:r>
              <a:rPr lang="en-US" sz="1800" b="1" dirty="0" err="1" smtClean="0">
                <a:solidFill>
                  <a:srgbClr val="FF0000"/>
                </a:solidFill>
              </a:rPr>
              <a:t>Dake</a:t>
            </a:r>
            <a:r>
              <a:rPr lang="en-US" sz="1800" b="1" dirty="0" smtClean="0">
                <a:solidFill>
                  <a:srgbClr val="FF0000"/>
                </a:solidFill>
              </a:rPr>
              <a:t> je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mo be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mole                                                                       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Idakeje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             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nin'adagun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                                                  Iwo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Olurapada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 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                             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Pel'ayo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d'ebute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Ngo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l'ebute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173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Oluwa Iji Fe’soke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Oluwa Iji Fe’soke</dc:title>
  <dc:creator>mary</dc:creator>
  <cp:lastModifiedBy>mary</cp:lastModifiedBy>
  <cp:revision>6</cp:revision>
  <dcterms:created xsi:type="dcterms:W3CDTF">2019-04-16T16:53:24Z</dcterms:created>
  <dcterms:modified xsi:type="dcterms:W3CDTF">2019-04-16T19:04:03Z</dcterms:modified>
</cp:coreProperties>
</file>