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835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24E2B-DE8C-4387-9887-F2D89A026B5C}" type="datetimeFigureOut">
              <a:rPr lang="en-US" smtClean="0"/>
              <a:pPr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3B1D-0F11-40EC-9A2A-47EB86D02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24E2B-DE8C-4387-9887-F2D89A026B5C}" type="datetimeFigureOut">
              <a:rPr lang="en-US" smtClean="0"/>
              <a:pPr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3B1D-0F11-40EC-9A2A-47EB86D02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24E2B-DE8C-4387-9887-F2D89A026B5C}" type="datetimeFigureOut">
              <a:rPr lang="en-US" smtClean="0"/>
              <a:pPr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3B1D-0F11-40EC-9A2A-47EB86D02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24E2B-DE8C-4387-9887-F2D89A026B5C}" type="datetimeFigureOut">
              <a:rPr lang="en-US" smtClean="0"/>
              <a:pPr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3B1D-0F11-40EC-9A2A-47EB86D02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24E2B-DE8C-4387-9887-F2D89A026B5C}" type="datetimeFigureOut">
              <a:rPr lang="en-US" smtClean="0"/>
              <a:pPr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3B1D-0F11-40EC-9A2A-47EB86D02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24E2B-DE8C-4387-9887-F2D89A026B5C}" type="datetimeFigureOut">
              <a:rPr lang="en-US" smtClean="0"/>
              <a:pPr/>
              <a:t>4/8/2019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3B1D-0F11-40EC-9A2A-47EB86D02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24E2B-DE8C-4387-9887-F2D89A026B5C}" type="datetimeFigureOut">
              <a:rPr lang="en-US" smtClean="0"/>
              <a:pPr/>
              <a:t>4/8/2019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3B1D-0F11-40EC-9A2A-47EB86D02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24E2B-DE8C-4387-9887-F2D89A026B5C}" type="datetimeFigureOut">
              <a:rPr lang="en-US" smtClean="0"/>
              <a:pPr/>
              <a:t>4/8/2019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3B1D-0F11-40EC-9A2A-47EB86D02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24E2B-DE8C-4387-9887-F2D89A026B5C}" type="datetimeFigureOut">
              <a:rPr lang="en-US" smtClean="0"/>
              <a:pPr/>
              <a:t>4/8/2019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3B1D-0F11-40EC-9A2A-47EB86D02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24E2B-DE8C-4387-9887-F2D89A026B5C}" type="datetimeFigureOut">
              <a:rPr lang="en-US" smtClean="0"/>
              <a:pPr/>
              <a:t>4/8/2019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3B1D-0F11-40EC-9A2A-47EB86D02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24E2B-DE8C-4387-9887-F2D89A026B5C}" type="datetimeFigureOut">
              <a:rPr lang="en-US" smtClean="0"/>
              <a:pPr/>
              <a:t>4/8/2019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3B1D-0F11-40EC-9A2A-47EB86D02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24E2B-DE8C-4387-9887-F2D89A026B5C}" type="datetimeFigureOut">
              <a:rPr lang="en-US" smtClean="0"/>
              <a:pPr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F3B1D-0F11-40EC-9A2A-47EB86D024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re, O My Lord, I See Thee Face to Fac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sini Tuhan Ku Memandang-M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"/>
            <a:ext cx="6408712" cy="476672"/>
          </a:xfrm>
        </p:spPr>
        <p:txBody>
          <a:bodyPr>
            <a:normAutofit fontScale="90000"/>
          </a:bodyPr>
          <a:lstStyle/>
          <a:p>
            <a:r>
              <a:rPr lang="en-US" sz="4000" b="1" dirty="0" err="1" smtClean="0"/>
              <a:t>Disini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Tuhan</a:t>
            </a:r>
            <a:r>
              <a:rPr lang="en-US" sz="4000" b="1" dirty="0" smtClean="0"/>
              <a:t> Ku </a:t>
            </a:r>
            <a:r>
              <a:rPr lang="en-US" sz="4000" b="1" dirty="0" err="1" smtClean="0"/>
              <a:t>Memandang</a:t>
            </a:r>
            <a:r>
              <a:rPr lang="en-US" sz="4000" b="1" dirty="0" smtClean="0"/>
              <a:t>-Mu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548680"/>
            <a:ext cx="7160840" cy="619268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memandangMu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t’rima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sakramen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kudus.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peganglah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teguh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segarkanlah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sorgawi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meminum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anggur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kudus,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nafsu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duniawi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sudah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ditebus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jam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perjamuan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kudus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mejaMu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sudah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biarlah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merayakannya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sukacita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s’lamanya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Ibadah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hampir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usailah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tinggal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sertaku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anggur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Surya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Perisaiku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Bantuan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Dikaulah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Gunung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Batuku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Kuat-kuasa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cukuplah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hidupku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milikku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berlimpah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anug’rah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Basuhlah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kabukanlah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Sakramen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menunjuk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pesta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sorgawi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memb’ri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kecapan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nikmat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sukacita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samawi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20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Disini Tuhan Ku Memandang-Mu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Disini Tuhan Ku Memandang-Mu</dc:title>
  <dc:creator>mary</dc:creator>
  <cp:lastModifiedBy>mary</cp:lastModifiedBy>
  <cp:revision>7</cp:revision>
  <dcterms:created xsi:type="dcterms:W3CDTF">2018-08-15T20:13:06Z</dcterms:created>
  <dcterms:modified xsi:type="dcterms:W3CDTF">2019-04-08T20:40:43Z</dcterms:modified>
</cp:coreProperties>
</file>