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7C40B-7683-4F60-A900-4096432DB190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FCE8-0AFA-4BB5-8729-A12FA2C40D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ensagem da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404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Mensagem da Cruz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176464" cy="6120680"/>
          </a:xfrm>
        </p:spPr>
        <p:txBody>
          <a:bodyPr>
            <a:noAutofit/>
          </a:bodyPr>
          <a:lstStyle/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Rude cruz se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erigiu   Dela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dia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fugiu                      Como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emblema de vergonha e dor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 contemplo essa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  Porque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nela Jesus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Deu a vida por mim, pecador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  <a:r>
              <a:rPr lang="pt-BR" sz="1600" b="1" dirty="0">
                <a:solidFill>
                  <a:srgbClr val="FF0000"/>
                </a:solidFill>
              </a:rPr>
              <a:t/>
            </a:r>
            <a:br>
              <a:rPr lang="pt-BR" sz="1600" b="1" dirty="0">
                <a:solidFill>
                  <a:srgbClr val="FF0000"/>
                </a:solidFill>
              </a:rPr>
            </a:br>
            <a:r>
              <a:rPr lang="pt-BR" sz="1600" b="1" dirty="0">
                <a:solidFill>
                  <a:srgbClr val="FF0000"/>
                </a:solidFill>
              </a:rPr>
              <a:t>Sim, eu amo a mensagem da cruz</a:t>
            </a:r>
            <a:br>
              <a:rPr lang="pt-BR" sz="1600" b="1" dirty="0">
                <a:solidFill>
                  <a:srgbClr val="FF0000"/>
                </a:solidFill>
              </a:rPr>
            </a:br>
            <a:r>
              <a:rPr lang="pt-BR" sz="1600" b="1" dirty="0">
                <a:solidFill>
                  <a:srgbClr val="FF0000"/>
                </a:solidFill>
              </a:rPr>
              <a:t>'Té morrer eu a vou proclamar</a:t>
            </a:r>
            <a:br>
              <a:rPr lang="pt-BR" sz="1600" b="1" dirty="0">
                <a:solidFill>
                  <a:srgbClr val="FF0000"/>
                </a:solidFill>
              </a:rPr>
            </a:br>
            <a:r>
              <a:rPr lang="pt-BR" sz="1600" b="1" dirty="0">
                <a:solidFill>
                  <a:srgbClr val="FF0000"/>
                </a:solidFill>
              </a:rPr>
              <a:t>Levarei eu também minha cruz</a:t>
            </a:r>
            <a:br>
              <a:rPr lang="pt-BR" sz="1600" b="1" dirty="0">
                <a:solidFill>
                  <a:srgbClr val="FF0000"/>
                </a:solidFill>
              </a:rPr>
            </a:br>
            <a:r>
              <a:rPr lang="pt-BR" sz="1600" b="1" dirty="0">
                <a:solidFill>
                  <a:srgbClr val="FF0000"/>
                </a:solidFill>
              </a:rPr>
              <a:t>'Té por uma coroa trocar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Desde a glória 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céus  O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Cordeiro de Deus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Ao calvário humilhante baixou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Essa cruz tem pra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  Atrativos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 fim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Porque nela Jesus me salvou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Nessa cruz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padeceu  E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mim já morreu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Meu Jesus, para dar-me perdão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eu me alegro na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  Dela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vem graça e luz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 minha santificação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 aqui com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 A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vergonha da cruz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Quero sempre levar e sofrer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vem me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buscar  E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 Ele, no lar</a:t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Uma parte da glória hei de ter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Mensagem da Cruz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Velha E Acidentada Cruz</dc:title>
  <dc:creator>mary</dc:creator>
  <cp:lastModifiedBy>mary</cp:lastModifiedBy>
  <cp:revision>5</cp:revision>
  <dcterms:created xsi:type="dcterms:W3CDTF">2019-02-05T22:47:25Z</dcterms:created>
  <dcterms:modified xsi:type="dcterms:W3CDTF">2019-02-06T18:06:45Z</dcterms:modified>
</cp:coreProperties>
</file>