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8A663-DAD7-4AAB-B46C-05B14A4AF33A}" type="datetimeFigureOut">
              <a:rPr lang="en-US" smtClean="0"/>
              <a:t>1/9/2019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9F4DF-0F5F-4300-9A3B-5D4961FACAA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More Love to Thee, O Christ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愛主更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188640"/>
            <a:ext cx="2376264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愛主更深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9552" y="764704"/>
            <a:ext cx="31683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</a:rPr>
              <a:t>我願深切愛主 比前更深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我今誠心屈膝 求主垂聽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低頭祈禱深誓 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從此更愛我主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endParaRPr lang="en-US" altLang="zh-TW" b="1" dirty="0" smtClean="0">
              <a:solidFill>
                <a:schemeClr val="bg1"/>
              </a:solidFill>
            </a:endParaRPr>
          </a:p>
          <a:p>
            <a:endParaRPr lang="en-US" altLang="zh-TW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愛主更深   愛主更深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altLang="zh-TW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從前貪愛世俗 單顧己身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今日所愛惟祢 如愛奇珍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為此懇求天父 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使我深愛我主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endParaRPr lang="en-US" altLang="zh-TW" b="1" dirty="0" smtClean="0">
              <a:solidFill>
                <a:schemeClr val="bg1"/>
              </a:solidFill>
            </a:endParaRPr>
          </a:p>
          <a:p>
            <a:r>
              <a:rPr lang="zh-TW" altLang="en-US" b="1" dirty="0" smtClean="0">
                <a:solidFill>
                  <a:schemeClr val="bg1"/>
                </a:solidFill>
              </a:rPr>
              <a:t/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即或死亡將臨 一息尚存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我仍呻吟求告 望主賜恩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使我進入天府 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zh-TW" altLang="en-US" b="1" dirty="0" smtClean="0">
                <a:solidFill>
                  <a:schemeClr val="bg1"/>
                </a:solidFill>
              </a:rPr>
              <a:t>永遠深愛我主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愛主更深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愛主更深</dc:title>
  <dc:creator>mary</dc:creator>
  <cp:lastModifiedBy>mary</cp:lastModifiedBy>
  <cp:revision>5</cp:revision>
  <dcterms:created xsi:type="dcterms:W3CDTF">2019-01-09T16:30:13Z</dcterms:created>
  <dcterms:modified xsi:type="dcterms:W3CDTF">2019-01-09T17:50:00Z</dcterms:modified>
</cp:coreProperties>
</file>