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3C340-C48D-41BE-B9B0-216E1859BCF8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BE6DE-AF2C-42E9-BA59-09E4095542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3C340-C48D-41BE-B9B0-216E1859BCF8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BE6DE-AF2C-42E9-BA59-09E4095542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3C340-C48D-41BE-B9B0-216E1859BCF8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BE6DE-AF2C-42E9-BA59-09E4095542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3C340-C48D-41BE-B9B0-216E1859BCF8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BE6DE-AF2C-42E9-BA59-09E4095542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3C340-C48D-41BE-B9B0-216E1859BCF8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BE6DE-AF2C-42E9-BA59-09E4095542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3C340-C48D-41BE-B9B0-216E1859BCF8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BE6DE-AF2C-42E9-BA59-09E4095542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3C340-C48D-41BE-B9B0-216E1859BCF8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BE6DE-AF2C-42E9-BA59-09E4095542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3C340-C48D-41BE-B9B0-216E1859BCF8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BE6DE-AF2C-42E9-BA59-09E4095542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3C340-C48D-41BE-B9B0-216E1859BCF8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BE6DE-AF2C-42E9-BA59-09E4095542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3C340-C48D-41BE-B9B0-216E1859BCF8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BE6DE-AF2C-42E9-BA59-09E4095542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3C340-C48D-41BE-B9B0-216E1859BCF8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BE6DE-AF2C-42E9-BA59-09E4095542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3C340-C48D-41BE-B9B0-216E1859BCF8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BE6DE-AF2C-42E9-BA59-09E40955426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ore Love to Thee, O Christ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Больше любви к Теб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1"/>
            <a:ext cx="6768752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Verdana" pitchFamily="32" charset="0"/>
              </a:rPr>
              <a:t/>
            </a:r>
            <a:br>
              <a:rPr lang="en-US" b="1" dirty="0" smtClean="0">
                <a:latin typeface="Verdana" pitchFamily="32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Verdana" pitchFamily="32" charset="0"/>
              </a:rPr>
              <a:t>Больше любви к Тебе</a:t>
            </a:r>
            <a:br>
              <a:rPr lang="ru-RU" b="1" dirty="0" smtClean="0">
                <a:solidFill>
                  <a:schemeClr val="bg1"/>
                </a:solidFill>
                <a:latin typeface="Verdana" pitchFamily="32" charset="0"/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620688"/>
            <a:ext cx="5256584" cy="5040560"/>
          </a:xfrm>
        </p:spPr>
        <p:txBody>
          <a:bodyPr>
            <a:noAutofit/>
          </a:bodyPr>
          <a:lstStyle/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>
                <a:solidFill>
                  <a:schemeClr val="bg1"/>
                </a:solidFill>
                <a:latin typeface="Verdana" pitchFamily="32" charset="0"/>
              </a:rPr>
              <a:t>Больше любви к </a:t>
            </a:r>
            <a:r>
              <a:rPr lang="ru-RU" sz="1400" b="1" dirty="0" smtClean="0">
                <a:solidFill>
                  <a:schemeClr val="bg1"/>
                </a:solidFill>
                <a:latin typeface="Verdana" pitchFamily="32" charset="0"/>
              </a:rPr>
              <a:t>Тебе,</a:t>
            </a:r>
            <a:r>
              <a:rPr lang="en-US" sz="1400" b="1" dirty="0" smtClean="0">
                <a:solidFill>
                  <a:schemeClr val="bg1"/>
                </a:solidFill>
                <a:latin typeface="Verdana" pitchFamily="32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Verdana" pitchFamily="32" charset="0"/>
              </a:rPr>
              <a:t>Боже</a:t>
            </a:r>
            <a:r>
              <a:rPr lang="ru-RU" sz="1400" b="1" dirty="0">
                <a:solidFill>
                  <a:schemeClr val="bg1"/>
                </a:solidFill>
                <a:latin typeface="Verdana" pitchFamily="32" charset="0"/>
              </a:rPr>
              <a:t>, к Тебе.</a:t>
            </a: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bg1"/>
                </a:solidFill>
                <a:latin typeface="Verdana" pitchFamily="32" charset="0"/>
              </a:rPr>
              <a:t>О</a:t>
            </a:r>
            <a:r>
              <a:rPr lang="ru-RU" sz="1400" b="1" dirty="0">
                <a:solidFill>
                  <a:schemeClr val="bg1"/>
                </a:solidFill>
                <a:latin typeface="Verdana" pitchFamily="32" charset="0"/>
              </a:rPr>
              <a:t>, мой Господь, </a:t>
            </a:r>
            <a:r>
              <a:rPr lang="ru-RU" sz="1400" b="1" dirty="0" smtClean="0">
                <a:solidFill>
                  <a:schemeClr val="bg1"/>
                </a:solidFill>
                <a:latin typeface="Verdana" pitchFamily="32" charset="0"/>
              </a:rPr>
              <a:t>внемли</a:t>
            </a:r>
            <a:r>
              <a:rPr lang="en-US" sz="1400" b="1" dirty="0" smtClean="0">
                <a:solidFill>
                  <a:schemeClr val="bg1"/>
                </a:solidFill>
                <a:latin typeface="Verdana" pitchFamily="32" charset="0"/>
              </a:rPr>
              <a:t>  </a:t>
            </a:r>
            <a:r>
              <a:rPr lang="ru-RU" sz="1400" b="1" dirty="0" smtClean="0">
                <a:solidFill>
                  <a:schemeClr val="bg1"/>
                </a:solidFill>
                <a:latin typeface="Verdana" pitchFamily="32" charset="0"/>
              </a:rPr>
              <a:t>Тихой </a:t>
            </a:r>
            <a:r>
              <a:rPr lang="ru-RU" sz="1400" b="1" dirty="0">
                <a:solidFill>
                  <a:schemeClr val="bg1"/>
                </a:solidFill>
                <a:latin typeface="Verdana" pitchFamily="32" charset="0"/>
              </a:rPr>
              <a:t>мольбе.</a:t>
            </a: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bg1"/>
                </a:solidFill>
                <a:latin typeface="Verdana" pitchFamily="32" charset="0"/>
              </a:rPr>
              <a:t>На </a:t>
            </a:r>
            <a:r>
              <a:rPr lang="ru-RU" sz="1400" b="1" dirty="0">
                <a:solidFill>
                  <a:schemeClr val="bg1"/>
                </a:solidFill>
                <a:latin typeface="Verdana" pitchFamily="32" charset="0"/>
              </a:rPr>
              <a:t>каждый миг дай </a:t>
            </a:r>
            <a:r>
              <a:rPr lang="ru-RU" sz="1400" b="1" dirty="0" smtClean="0">
                <a:solidFill>
                  <a:schemeClr val="bg1"/>
                </a:solidFill>
                <a:latin typeface="Verdana" pitchFamily="32" charset="0"/>
              </a:rPr>
              <a:t>мне</a:t>
            </a:r>
            <a:r>
              <a:rPr lang="en-US" sz="1400" b="1" dirty="0" smtClean="0">
                <a:solidFill>
                  <a:schemeClr val="bg1"/>
                </a:solidFill>
                <a:latin typeface="Verdana" pitchFamily="32" charset="0"/>
              </a:rPr>
              <a:t>  </a:t>
            </a:r>
            <a:r>
              <a:rPr lang="ru-RU" sz="1400" b="1" dirty="0" smtClean="0">
                <a:solidFill>
                  <a:schemeClr val="bg1"/>
                </a:solidFill>
                <a:latin typeface="Verdana" pitchFamily="32" charset="0"/>
              </a:rPr>
              <a:t>Больше </a:t>
            </a:r>
            <a:r>
              <a:rPr lang="ru-RU" sz="1400" b="1" dirty="0">
                <a:solidFill>
                  <a:schemeClr val="bg1"/>
                </a:solidFill>
                <a:latin typeface="Verdana" pitchFamily="32" charset="0"/>
              </a:rPr>
              <a:t>любви к Тебе,</a:t>
            </a: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bg1"/>
                </a:solidFill>
                <a:latin typeface="Verdana" pitchFamily="32" charset="0"/>
              </a:rPr>
              <a:t>Больше </a:t>
            </a:r>
            <a:r>
              <a:rPr lang="ru-RU" sz="1400" b="1" dirty="0">
                <a:solidFill>
                  <a:schemeClr val="bg1"/>
                </a:solidFill>
                <a:latin typeface="Verdana" pitchFamily="32" charset="0"/>
              </a:rPr>
              <a:t>любви</a:t>
            </a:r>
            <a:r>
              <a:rPr lang="ru-RU" sz="1400" b="1" dirty="0" smtClean="0">
                <a:solidFill>
                  <a:schemeClr val="bg1"/>
                </a:solidFill>
                <a:latin typeface="Verdana" pitchFamily="32" charset="0"/>
              </a:rPr>
              <a:t>,</a:t>
            </a:r>
            <a:r>
              <a:rPr lang="en-US" sz="1400" b="1" dirty="0" smtClean="0">
                <a:solidFill>
                  <a:schemeClr val="bg1"/>
                </a:solidFill>
                <a:latin typeface="Verdana" pitchFamily="32" charset="0"/>
              </a:rPr>
              <a:t>  </a:t>
            </a:r>
            <a:r>
              <a:rPr lang="ru-RU" sz="1400" b="1" dirty="0" smtClean="0">
                <a:solidFill>
                  <a:schemeClr val="bg1"/>
                </a:solidFill>
                <a:latin typeface="Verdana" pitchFamily="32" charset="0"/>
              </a:rPr>
              <a:t>Боже</a:t>
            </a:r>
            <a:r>
              <a:rPr lang="ru-RU" sz="1400" b="1" dirty="0">
                <a:solidFill>
                  <a:schemeClr val="bg1"/>
                </a:solidFill>
                <a:latin typeface="Verdana" pitchFamily="32" charset="0"/>
              </a:rPr>
              <a:t>, к Тебе</a:t>
            </a:r>
            <a:r>
              <a:rPr lang="ru-RU" sz="1400" b="1" dirty="0" smtClean="0">
                <a:solidFill>
                  <a:schemeClr val="bg1"/>
                </a:solidFill>
                <a:latin typeface="Verdana" pitchFamily="32" charset="0"/>
              </a:rPr>
              <a:t>.</a:t>
            </a:r>
            <a:endParaRPr lang="en-US" sz="1400" b="1" dirty="0" smtClean="0">
              <a:solidFill>
                <a:schemeClr val="bg1"/>
              </a:solidFill>
              <a:latin typeface="Verdana" pitchFamily="32" charset="0"/>
            </a:endParaRP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endParaRPr lang="en-US" sz="1400" b="1" dirty="0" smtClean="0">
              <a:solidFill>
                <a:schemeClr val="bg1"/>
              </a:solidFill>
              <a:latin typeface="Verdana" pitchFamily="32" charset="0"/>
            </a:endParaRP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endParaRPr lang="en-US" sz="1400" b="1" dirty="0">
              <a:solidFill>
                <a:schemeClr val="bg1"/>
              </a:solidFill>
              <a:latin typeface="Verdana" pitchFamily="32" charset="0"/>
            </a:endParaRP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bg1"/>
                </a:solidFill>
                <a:latin typeface="Verdana" pitchFamily="32" charset="0"/>
              </a:rPr>
              <a:t>Жаждал я благ земных,</a:t>
            </a:r>
            <a:r>
              <a:rPr lang="en-US" sz="1400" b="1" dirty="0" smtClean="0">
                <a:solidFill>
                  <a:schemeClr val="bg1"/>
                </a:solidFill>
                <a:latin typeface="Verdana" pitchFamily="32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Verdana" pitchFamily="32" charset="0"/>
              </a:rPr>
              <a:t>Счастья искал;</a:t>
            </a: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bg1"/>
                </a:solidFill>
                <a:latin typeface="Verdana" pitchFamily="32" charset="0"/>
              </a:rPr>
              <a:t>Ныне у ног Твоих</a:t>
            </a:r>
            <a:r>
              <a:rPr lang="en-US" sz="1400" b="1" dirty="0" smtClean="0">
                <a:solidFill>
                  <a:schemeClr val="bg1"/>
                </a:solidFill>
                <a:latin typeface="Verdana" pitchFamily="32" charset="0"/>
              </a:rPr>
              <a:t>  </a:t>
            </a:r>
            <a:r>
              <a:rPr lang="ru-RU" sz="1400" b="1" dirty="0" smtClean="0">
                <a:solidFill>
                  <a:schemeClr val="bg1"/>
                </a:solidFill>
                <a:latin typeface="Verdana" pitchFamily="32" charset="0"/>
              </a:rPr>
              <a:t>С верой упал.</a:t>
            </a: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bg1"/>
                </a:solidFill>
                <a:latin typeface="Verdana" pitchFamily="32" charset="0"/>
              </a:rPr>
              <a:t>Нужно одно лишь мне:</a:t>
            </a:r>
            <a:r>
              <a:rPr lang="en-US" sz="1400" b="1" dirty="0" smtClean="0">
                <a:solidFill>
                  <a:schemeClr val="bg1"/>
                </a:solidFill>
                <a:latin typeface="Verdana" pitchFamily="32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Verdana" pitchFamily="32" charset="0"/>
              </a:rPr>
              <a:t>Больше любви к Тебе,</a:t>
            </a: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bg1"/>
                </a:solidFill>
                <a:latin typeface="Verdana" pitchFamily="32" charset="0"/>
              </a:rPr>
              <a:t>Больше любви,</a:t>
            </a:r>
            <a:r>
              <a:rPr lang="en-US" sz="1400" b="1" dirty="0" smtClean="0">
                <a:solidFill>
                  <a:schemeClr val="bg1"/>
                </a:solidFill>
                <a:latin typeface="Verdana" pitchFamily="32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Verdana" pitchFamily="32" charset="0"/>
              </a:rPr>
              <a:t> Боже, к Тебе.</a:t>
            </a:r>
            <a:endParaRPr lang="en-US" sz="1400" b="1" dirty="0" smtClean="0">
              <a:solidFill>
                <a:schemeClr val="bg1"/>
              </a:solidFill>
              <a:latin typeface="Verdana" pitchFamily="32" charset="0"/>
            </a:endParaRP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endParaRPr lang="en-US" sz="1400" b="1" dirty="0" smtClean="0">
              <a:solidFill>
                <a:schemeClr val="bg1"/>
              </a:solidFill>
              <a:latin typeface="Verdana" pitchFamily="32" charset="0"/>
            </a:endParaRP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endParaRPr lang="en-US" sz="1400" b="1" dirty="0">
              <a:solidFill>
                <a:schemeClr val="bg1"/>
              </a:solidFill>
              <a:latin typeface="Verdana" pitchFamily="32" charset="0"/>
            </a:endParaRP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bg1"/>
                </a:solidFill>
                <a:latin typeface="Verdana" pitchFamily="32" charset="0"/>
              </a:rPr>
              <a:t>Не устрашат меня</a:t>
            </a:r>
            <a:r>
              <a:rPr lang="en-US" sz="1400" b="1" dirty="0" smtClean="0">
                <a:solidFill>
                  <a:schemeClr val="bg1"/>
                </a:solidFill>
                <a:latin typeface="Verdana" pitchFamily="32" charset="0"/>
              </a:rPr>
              <a:t>  </a:t>
            </a:r>
            <a:r>
              <a:rPr lang="ru-RU" sz="1400" b="1" dirty="0" smtClean="0">
                <a:solidFill>
                  <a:schemeClr val="bg1"/>
                </a:solidFill>
                <a:latin typeface="Verdana" pitchFamily="32" charset="0"/>
              </a:rPr>
              <a:t>Скорби и труд,</a:t>
            </a: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bg1"/>
                </a:solidFill>
                <a:latin typeface="Verdana" pitchFamily="32" charset="0"/>
              </a:rPr>
              <a:t>Божьи служители</a:t>
            </a:r>
            <a:r>
              <a:rPr lang="en-US" sz="1400" b="1" dirty="0" smtClean="0">
                <a:solidFill>
                  <a:schemeClr val="bg1"/>
                </a:solidFill>
                <a:latin typeface="Verdana" pitchFamily="32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Verdana" pitchFamily="32" charset="0"/>
              </a:rPr>
              <a:t>Мир нам несут.</a:t>
            </a: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bg1"/>
                </a:solidFill>
                <a:latin typeface="Verdana" pitchFamily="32" charset="0"/>
              </a:rPr>
              <a:t>С нами поют теперь:</a:t>
            </a:r>
            <a:r>
              <a:rPr lang="en-US" sz="1400" b="1" dirty="0" smtClean="0">
                <a:solidFill>
                  <a:schemeClr val="bg1"/>
                </a:solidFill>
                <a:latin typeface="Verdana" pitchFamily="32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Verdana" pitchFamily="32" charset="0"/>
              </a:rPr>
              <a:t>Больше любви к Тебе,</a:t>
            </a: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bg1"/>
                </a:solidFill>
                <a:latin typeface="Verdana" pitchFamily="32" charset="0"/>
              </a:rPr>
              <a:t>Больше любви,</a:t>
            </a:r>
            <a:r>
              <a:rPr lang="en-US" sz="1400" b="1" dirty="0" smtClean="0">
                <a:solidFill>
                  <a:schemeClr val="bg1"/>
                </a:solidFill>
                <a:latin typeface="Verdana" pitchFamily="32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Verdana" pitchFamily="32" charset="0"/>
              </a:rPr>
              <a:t>Боже, к Тебе.</a:t>
            </a:r>
            <a:endParaRPr lang="en-US" sz="1400" b="1" dirty="0" smtClean="0">
              <a:solidFill>
                <a:schemeClr val="bg1"/>
              </a:solidFill>
              <a:latin typeface="Verdana" pitchFamily="32" charset="0"/>
            </a:endParaRP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endParaRPr lang="en-US" sz="1400" b="1" dirty="0" smtClean="0">
              <a:solidFill>
                <a:schemeClr val="bg1"/>
              </a:solidFill>
              <a:latin typeface="Verdana" pitchFamily="32" charset="0"/>
            </a:endParaRP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endParaRPr lang="en-US" sz="1400" b="1" dirty="0">
              <a:solidFill>
                <a:schemeClr val="bg1"/>
              </a:solidFill>
              <a:latin typeface="Verdana" pitchFamily="32" charset="0"/>
            </a:endParaRP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bg1"/>
                </a:solidFill>
                <a:latin typeface="Verdana" pitchFamily="32" charset="0"/>
              </a:rPr>
              <a:t>И в час отшествия</a:t>
            </a:r>
            <a:r>
              <a:rPr lang="en-US" sz="1400" b="1" dirty="0" smtClean="0">
                <a:solidFill>
                  <a:schemeClr val="bg1"/>
                </a:solidFill>
                <a:latin typeface="Verdana" pitchFamily="32" charset="0"/>
              </a:rPr>
              <a:t>  </a:t>
            </a:r>
            <a:r>
              <a:rPr lang="ru-RU" sz="1400" b="1" dirty="0" smtClean="0">
                <a:solidFill>
                  <a:schemeClr val="bg1"/>
                </a:solidFill>
                <a:latin typeface="Verdana" pitchFamily="32" charset="0"/>
              </a:rPr>
              <a:t>В вечный покой,</a:t>
            </a: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bg1"/>
                </a:solidFill>
                <a:latin typeface="Verdana" pitchFamily="32" charset="0"/>
              </a:rPr>
              <a:t>Предстать хотел бы я</a:t>
            </a:r>
            <a:r>
              <a:rPr lang="en-US" sz="1400" b="1" dirty="0" smtClean="0">
                <a:solidFill>
                  <a:schemeClr val="bg1"/>
                </a:solidFill>
                <a:latin typeface="Verdana" pitchFamily="32" charset="0"/>
              </a:rPr>
              <a:t>  </a:t>
            </a:r>
            <a:r>
              <a:rPr lang="ru-RU" sz="1400" b="1" dirty="0" smtClean="0">
                <a:solidFill>
                  <a:schemeClr val="bg1"/>
                </a:solidFill>
                <a:latin typeface="Verdana" pitchFamily="32" charset="0"/>
              </a:rPr>
              <a:t>С тихой мольбой:</a:t>
            </a: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bg1"/>
                </a:solidFill>
                <a:latin typeface="Verdana" pitchFamily="32" charset="0"/>
              </a:rPr>
              <a:t>За всё, что дал Ты мне, Больше любви к Тебе,</a:t>
            </a: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r>
              <a:rPr lang="ru-RU" sz="1400" b="1" dirty="0" smtClean="0">
                <a:solidFill>
                  <a:schemeClr val="bg1"/>
                </a:solidFill>
                <a:latin typeface="Verdana" pitchFamily="32" charset="0"/>
              </a:rPr>
              <a:t>Больше любви,</a:t>
            </a:r>
            <a:r>
              <a:rPr lang="en-US" sz="1400" b="1" dirty="0" smtClean="0">
                <a:solidFill>
                  <a:schemeClr val="bg1"/>
                </a:solidFill>
                <a:latin typeface="Verdana" pitchFamily="32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Verdana" pitchFamily="32" charset="0"/>
              </a:rPr>
              <a:t>Боже, к Тебе.</a:t>
            </a:r>
          </a:p>
          <a:p>
            <a:pPr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endParaRPr lang="ru-RU" sz="1400" b="1" dirty="0" smtClean="0">
              <a:solidFill>
                <a:schemeClr val="bg1"/>
              </a:solidFill>
              <a:latin typeface="Verdana" pitchFamily="32" charset="0"/>
            </a:endParaRPr>
          </a:p>
          <a:p>
            <a:pPr algn="l">
              <a:lnSpc>
                <a:spcPct val="112000"/>
              </a:lnSpc>
              <a:tabLst>
                <a:tab pos="685800" algn="l"/>
                <a:tab pos="1371600" algn="l"/>
                <a:tab pos="8686800" algn="r"/>
              </a:tabLst>
            </a:pPr>
            <a:endParaRPr lang="ru-RU" sz="1400" b="1" dirty="0">
              <a:solidFill>
                <a:schemeClr val="bg1"/>
              </a:solidFill>
              <a:latin typeface="Verdana" pitchFamily="32" charset="0"/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139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Больше любви к Тебе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Больше любви к Тебе</dc:title>
  <dc:creator>mary</dc:creator>
  <cp:lastModifiedBy>mary</cp:lastModifiedBy>
  <cp:revision>3</cp:revision>
  <dcterms:created xsi:type="dcterms:W3CDTF">2019-01-09T19:51:10Z</dcterms:created>
  <dcterms:modified xsi:type="dcterms:W3CDTF">2019-01-09T20:34:15Z</dcterms:modified>
</cp:coreProperties>
</file>