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1AA9-975F-4FE3-8475-A65529790182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06B94-F1CC-416A-8BE8-4ADEE34345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ós, Criaturas do Senh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0060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Vós</a:t>
            </a:r>
            <a:r>
              <a:rPr lang="en-US" b="1" dirty="0" smtClean="0"/>
              <a:t>, </a:t>
            </a:r>
            <a:r>
              <a:rPr lang="en-US" b="1" dirty="0" err="1" smtClean="0"/>
              <a:t>Criaturas</a:t>
            </a:r>
            <a:r>
              <a:rPr lang="en-US" b="1" dirty="0" smtClean="0"/>
              <a:t> do </a:t>
            </a:r>
            <a:r>
              <a:rPr lang="en-US" b="1" dirty="0" err="1" smtClean="0"/>
              <a:t>Senhor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240360" cy="576064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Vós, criaturas do Senhor,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elevai a Deus louvor!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louvai-O! Aleluia!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Sol dourado a refulgir;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Lua em prata a reluzir!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Oh, louvai-O! Oh, louvai-O!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Aleluia! Aleluia! Aleluia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Terra e Céu, a Deus honrai;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Preito de amor e graças dai!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louvai-O! Aleluia!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Flores, erguei-vos em canção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grande Deus da criação!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Vós, homens sábios e de bem,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 ao Senhor louvor também!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louvai-O! Aleluia!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 glória ao Filho, glória ao Pai,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ao Santo Espírito louvai!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Vós, Criaturas do Senhor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Vós, Criaturas do Senhor</dc:title>
  <dc:creator>mary</dc:creator>
  <cp:lastModifiedBy>mary</cp:lastModifiedBy>
  <cp:revision>4</cp:revision>
  <dcterms:created xsi:type="dcterms:W3CDTF">2019-01-05T19:56:03Z</dcterms:created>
  <dcterms:modified xsi:type="dcterms:W3CDTF">2019-01-05T21:49:52Z</dcterms:modified>
</cp:coreProperties>
</file>