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F0E5-7AF0-4118-B533-96651D6A7DC6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5CEE8-356A-43C9-889F-EFD97954D8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F0E5-7AF0-4118-B533-96651D6A7DC6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5CEE8-356A-43C9-889F-EFD97954D8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F0E5-7AF0-4118-B533-96651D6A7DC6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5CEE8-356A-43C9-889F-EFD97954D8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F0E5-7AF0-4118-B533-96651D6A7DC6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5CEE8-356A-43C9-889F-EFD97954D8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F0E5-7AF0-4118-B533-96651D6A7DC6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5CEE8-356A-43C9-889F-EFD97954D8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F0E5-7AF0-4118-B533-96651D6A7DC6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5CEE8-356A-43C9-889F-EFD97954D8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F0E5-7AF0-4118-B533-96651D6A7DC6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5CEE8-356A-43C9-889F-EFD97954D8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F0E5-7AF0-4118-B533-96651D6A7DC6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5CEE8-356A-43C9-889F-EFD97954D8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F0E5-7AF0-4118-B533-96651D6A7DC6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5CEE8-356A-43C9-889F-EFD97954D8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F0E5-7AF0-4118-B533-96651D6A7DC6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5CEE8-356A-43C9-889F-EFD97954D8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F0E5-7AF0-4118-B533-96651D6A7DC6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5CEE8-356A-43C9-889F-EFD97954D8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2F0E5-7AF0-4118-B533-96651D6A7DC6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5CEE8-356A-43C9-889F-EFD97954D8F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 come all ye faithful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omt allen tezam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1670" y="0"/>
            <a:ext cx="4857784" cy="650503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Komt</a:t>
            </a:r>
            <a:r>
              <a:rPr lang="en-US" b="1" dirty="0" smtClean="0"/>
              <a:t> </a:t>
            </a:r>
            <a:r>
              <a:rPr lang="en-US" b="1" dirty="0" err="1" smtClean="0"/>
              <a:t>allen</a:t>
            </a:r>
            <a:r>
              <a:rPr lang="en-US" b="1" dirty="0" smtClean="0"/>
              <a:t> </a:t>
            </a:r>
            <a:r>
              <a:rPr lang="en-US" b="1" dirty="0" err="1" smtClean="0"/>
              <a:t>tezamen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4680520" cy="5760640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Komt allen tezamen, jubelend van vreugde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Komt nu, o komt nu naar Bethlehem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Ziet nu de vorst der eng'len hier geboren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Komt </a:t>
            </a:r>
            <a:r>
              <a:rPr lang="nl-NL" sz="1800" b="1" dirty="0" smtClean="0">
                <a:solidFill>
                  <a:srgbClr val="FF0000"/>
                </a:solidFill>
              </a:rPr>
              <a:t>laten wij aanbidden</a:t>
            </a:r>
            <a:br>
              <a:rPr lang="nl-NL" sz="1800" b="1" dirty="0" smtClean="0">
                <a:solidFill>
                  <a:srgbClr val="FF0000"/>
                </a:solidFill>
              </a:rPr>
            </a:br>
            <a:r>
              <a:rPr lang="nl-NL" sz="1800" b="1" dirty="0" smtClean="0">
                <a:solidFill>
                  <a:srgbClr val="FF0000"/>
                </a:solidFill>
              </a:rPr>
              <a:t>Komt laten wij aanbidden</a:t>
            </a:r>
            <a:br>
              <a:rPr lang="nl-NL" sz="1800" b="1" dirty="0" smtClean="0">
                <a:solidFill>
                  <a:srgbClr val="FF0000"/>
                </a:solidFill>
              </a:rPr>
            </a:br>
            <a:r>
              <a:rPr lang="nl-NL" sz="1800" b="1" dirty="0" smtClean="0">
                <a:solidFill>
                  <a:srgbClr val="FF0000"/>
                </a:solidFill>
              </a:rPr>
              <a:t>Komt laten wij aanbidden, die Koning!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hemelse eng'len riepen eens de herders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Weg van de kudde naar 't schamel dak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Spoeden ook wij ons met eerbied'ge schreden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Kind, ons geboren, sluim'rend in de kribbe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Neem onze liefd' in genade aan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die ons liefhebt, U behoort ons harte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10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Komt allen tezamen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Komt allen tezamen</dc:title>
  <dc:creator>mary</dc:creator>
  <cp:lastModifiedBy>user</cp:lastModifiedBy>
  <cp:revision>3</cp:revision>
  <dcterms:created xsi:type="dcterms:W3CDTF">2019-01-11T21:36:32Z</dcterms:created>
  <dcterms:modified xsi:type="dcterms:W3CDTF">2019-01-12T15:44:22Z</dcterms:modified>
</cp:coreProperties>
</file>