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28010-9415-4826-8815-0A47791CBFD5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4044-4345-4E30-9DA8-B6362CA8DC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28010-9415-4826-8815-0A47791CBFD5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4044-4345-4E30-9DA8-B6362CA8DC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28010-9415-4826-8815-0A47791CBFD5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4044-4345-4E30-9DA8-B6362CA8DC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28010-9415-4826-8815-0A47791CBFD5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4044-4345-4E30-9DA8-B6362CA8DC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28010-9415-4826-8815-0A47791CBFD5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4044-4345-4E30-9DA8-B6362CA8DC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28010-9415-4826-8815-0A47791CBFD5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4044-4345-4E30-9DA8-B6362CA8DC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28010-9415-4826-8815-0A47791CBFD5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4044-4345-4E30-9DA8-B6362CA8DC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28010-9415-4826-8815-0A47791CBFD5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4044-4345-4E30-9DA8-B6362CA8DC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28010-9415-4826-8815-0A47791CBFD5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4044-4345-4E30-9DA8-B6362CA8DC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28010-9415-4826-8815-0A47791CBFD5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4044-4345-4E30-9DA8-B6362CA8DC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28010-9415-4826-8815-0A47791CBFD5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4044-4345-4E30-9DA8-B6362CA8DC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28010-9415-4826-8815-0A47791CBFD5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F4044-4345-4E30-9DA8-B6362CA8DC4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t Came Upon A Midnight Clear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天なる神には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0"/>
            <a:ext cx="3096344" cy="578495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天なる神には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3456384" cy="5832648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あめなる神には　みさかえあれ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地に住む人には　やすきあれ」と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み使いこぞりて　ほむる歌は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静かにふけゆく　夜にひびけり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今なおみ使い　翼をのべ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疲れしこの世を　おおい守り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かなしむ都に　なやむひなに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慰めあたうる　歌をうたう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重荷を負いつつ　世の旅路に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悩める人々　かしらをあげ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栄えあるこの日を　たたえ歌う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楽しき歌声　ききていこえ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み使いの歌う　やすききたり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ひさしく聖徒の　待ちしくにに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主イェスを平和の　君とあがめ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あまねく世の民　高く歌わん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天なる神には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天なる神には </dc:title>
  <dc:creator>mary</dc:creator>
  <cp:lastModifiedBy>mary</cp:lastModifiedBy>
  <cp:revision>4</cp:revision>
  <dcterms:created xsi:type="dcterms:W3CDTF">2018-12-04T19:13:18Z</dcterms:created>
  <dcterms:modified xsi:type="dcterms:W3CDTF">2018-12-04T20:42:12Z</dcterms:modified>
</cp:coreProperties>
</file>