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33F7-285D-4800-9D1F-CD12622D813E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36BA-D9B2-4A48-BB71-1F842534D8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33F7-285D-4800-9D1F-CD12622D813E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36BA-D9B2-4A48-BB71-1F842534D8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33F7-285D-4800-9D1F-CD12622D813E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36BA-D9B2-4A48-BB71-1F842534D8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33F7-285D-4800-9D1F-CD12622D813E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36BA-D9B2-4A48-BB71-1F842534D8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33F7-285D-4800-9D1F-CD12622D813E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36BA-D9B2-4A48-BB71-1F842534D8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33F7-285D-4800-9D1F-CD12622D813E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36BA-D9B2-4A48-BB71-1F842534D8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33F7-285D-4800-9D1F-CD12622D813E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36BA-D9B2-4A48-BB71-1F842534D8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33F7-285D-4800-9D1F-CD12622D813E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36BA-D9B2-4A48-BB71-1F842534D8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33F7-285D-4800-9D1F-CD12622D813E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36BA-D9B2-4A48-BB71-1F842534D8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33F7-285D-4800-9D1F-CD12622D813E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36BA-D9B2-4A48-BB71-1F842534D8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433F7-285D-4800-9D1F-CD12622D813E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736BA-D9B2-4A48-BB71-1F842534D8E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433F7-285D-4800-9D1F-CD12622D813E}" type="datetimeFigureOut">
              <a:rPr lang="en-US" smtClean="0"/>
              <a:t>12/4/2018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736BA-D9B2-4A48-BB71-1F842534D8E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ne Sweetly Solemn Thought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Fikira Moja T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188640"/>
            <a:ext cx="3456384" cy="434479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Fikira</a:t>
            </a:r>
            <a:r>
              <a:rPr lang="en-US" b="1" dirty="0" smtClean="0"/>
              <a:t> </a:t>
            </a:r>
            <a:r>
              <a:rPr lang="en-US" b="1" dirty="0" err="1" smtClean="0"/>
              <a:t>Moja</a:t>
            </a:r>
            <a:r>
              <a:rPr lang="en-US" b="1" dirty="0" smtClean="0"/>
              <a:t> </a:t>
            </a:r>
            <a:r>
              <a:rPr lang="en-US" b="1" dirty="0" err="1" smtClean="0"/>
              <a:t>Tu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764704"/>
            <a:ext cx="4248472" cy="4752528"/>
          </a:xfrm>
        </p:spPr>
        <p:txBody>
          <a:bodyPr>
            <a:noAutofit/>
          </a:bodyPr>
          <a:lstStyle/>
          <a:p>
            <a:pPr algn="l"/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Fikira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moja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Hurejea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Nimekaribia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mbingu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Zaidi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err="1" smtClean="0">
                <a:solidFill>
                  <a:srgbClr val="FF0000"/>
                </a:solidFill>
              </a:rPr>
              <a:t>Shika</a:t>
            </a:r>
            <a:r>
              <a:rPr lang="en-US" sz="1800" b="1" dirty="0" smtClean="0">
                <a:solidFill>
                  <a:srgbClr val="FF0000"/>
                </a:solidFill>
              </a:rPr>
              <a:t>                                                                   </a:t>
            </a:r>
            <a:r>
              <a:rPr lang="en-US" sz="1800" b="1" dirty="0" err="1" smtClean="0">
                <a:solidFill>
                  <a:srgbClr val="FF0000"/>
                </a:solidFill>
              </a:rPr>
              <a:t>Karibu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kwetu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mbinguni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Karibu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na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kwetu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sasa</a:t>
            </a:r>
            <a:r>
              <a:rPr lang="en-US" sz="1800" b="1" dirty="0" smtClean="0">
                <a:solidFill>
                  <a:srgbClr val="FF0000"/>
                </a:solidFill>
              </a:rPr>
              <a:t>,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err="1" smtClean="0">
                <a:solidFill>
                  <a:srgbClr val="FF0000"/>
                </a:solidFill>
              </a:rPr>
              <a:t>Nikuone</a:t>
            </a:r>
            <a:r>
              <a:rPr lang="en-US" sz="1800" b="1" dirty="0" smtClean="0">
                <a:solidFill>
                  <a:srgbClr val="FF0000"/>
                </a:solidFill>
              </a:rPr>
              <a:t> </a:t>
            </a:r>
            <a:r>
              <a:rPr lang="en-US" sz="1800" b="1" dirty="0" err="1" smtClean="0">
                <a:solidFill>
                  <a:srgbClr val="FF0000"/>
                </a:solidFill>
              </a:rPr>
              <a:t>karibu</a:t>
            </a:r>
            <a:r>
              <a:rPr lang="en-US" sz="1800" b="1" dirty="0" smtClean="0">
                <a:solidFill>
                  <a:srgbClr val="FF0000"/>
                </a:solidFill>
              </a:rPr>
              <a:t>.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kwetu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Na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kwenye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makao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enzi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cha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pahali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mto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Kamilisha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Kuamini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Nikifika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mwisho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wangu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Nikuone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karibu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8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Fikira Moja Tu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Fikira Moja Tu</dc:title>
  <dc:creator>mary</dc:creator>
  <cp:lastModifiedBy>mary</cp:lastModifiedBy>
  <cp:revision>4</cp:revision>
  <dcterms:created xsi:type="dcterms:W3CDTF">2018-12-04T21:38:26Z</dcterms:created>
  <dcterms:modified xsi:type="dcterms:W3CDTF">2018-12-04T22:47:37Z</dcterms:modified>
</cp:coreProperties>
</file>