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D9DF-0662-46E6-AFC7-B6C5C32D2DC6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4EA42-952A-4E5C-9BD3-1E79914724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ing the Bells of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enen Dulces Him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16632"/>
            <a:ext cx="504056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Suenen</a:t>
            </a:r>
            <a:r>
              <a:rPr lang="en-US" b="1" dirty="0" smtClean="0"/>
              <a:t> </a:t>
            </a:r>
            <a:r>
              <a:rPr lang="en-US" b="1" dirty="0" err="1" smtClean="0"/>
              <a:t>Dulces</a:t>
            </a:r>
            <a:r>
              <a:rPr lang="en-US" b="1" dirty="0" smtClean="0"/>
              <a:t> </a:t>
            </a:r>
            <a:r>
              <a:rPr lang="en-US" b="1" dirty="0" err="1" smtClean="0"/>
              <a:t>Himnos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248472" cy="568863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Suenen dulces himnos, gratos al señor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iganse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concierto universal,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Desde el alto cielo baja el salvador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beneficio del mortal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Gloria, gloria sea a nuestro dios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Gloria, si cantemos a una voz,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Y el cantar de gloria que se oyó en belén,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Sea nuestro cántico también.</a:t>
            </a: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endParaRPr lang="es-ES" sz="18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Salte de alegría lleno el corazón,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abatida y pobre humanidad.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 se compadece viendo su aflicción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le muestra buena voluntad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Suenen Dulces Himnos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Suenen Dulces Himnos</dc:title>
  <dc:creator>mary</dc:creator>
  <cp:lastModifiedBy>mary</cp:lastModifiedBy>
  <cp:revision>7</cp:revision>
  <dcterms:created xsi:type="dcterms:W3CDTF">2018-08-07T23:46:39Z</dcterms:created>
  <dcterms:modified xsi:type="dcterms:W3CDTF">2018-08-08T03:41:49Z</dcterms:modified>
</cp:coreProperties>
</file>