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C026A-53AE-4D0B-9679-916833A57618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46663-B16A-4A19-8C56-D2DA37E19C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 Maitre qui m'appe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400600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Du Maitre qui </a:t>
            </a:r>
            <a:r>
              <a:rPr lang="en-US" b="1" dirty="0" err="1" smtClean="0"/>
              <a:t>m'appelle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760640" cy="590465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Du maître qui m'appelle à le suivre </a:t>
            </a:r>
            <a:r>
              <a:rPr lang="fr-FR" b="1" dirty="0" err="1" smtClean="0">
                <a:solidFill>
                  <a:schemeClr val="tx1"/>
                </a:solidFill>
              </a:rPr>
              <a:t>içi</a:t>
            </a:r>
            <a:r>
              <a:rPr lang="fr-FR" b="1" dirty="0" smtClean="0">
                <a:solidFill>
                  <a:schemeClr val="tx1"/>
                </a:solidFill>
              </a:rPr>
              <a:t> bas,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J'entends la voix fidèle qui me dit "Ne crains pas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L'ennemi te menace? Je suis le Tout-Puissant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Je verse en toi ma grâce, Moi le Vivant!"</a:t>
            </a:r>
            <a:br>
              <a:rPr lang="fr-FR" b="1" dirty="0" smtClean="0">
                <a:solidFill>
                  <a:schemeClr val="tx1"/>
                </a:solidFill>
              </a:rPr>
            </a:br>
            <a:endParaRPr lang="fr-FR" b="1" dirty="0" smtClean="0">
              <a:solidFill>
                <a:schemeClr val="tx1"/>
              </a:solidFill>
            </a:endParaRPr>
          </a:p>
          <a:p>
            <a:pPr algn="l"/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Refrain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Il vit, Il vit, Jésus vit aujourd'hui.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Je sais qu'Il est tout près de moi sur le chemin étroit.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Il vit, Il vit, toujours Il me conduit,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Et je puis dire par la foi "Je sais qu'Il vit en moi"</a:t>
            </a:r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endParaRPr lang="fr-FR" b="1" dirty="0" smtClean="0">
              <a:solidFill>
                <a:schemeClr val="tx1"/>
              </a:solidFill>
            </a:endParaRPr>
          </a:p>
          <a:p>
            <a:pPr algn="l"/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Il vit et rien au monde ne saurait me ravir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Le bonheur qui m'inonde et m'aide à le servir.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En Lui, j'ai force et joie tout le long du chemin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Ou son amour m'envoie, moi faible humain.</a:t>
            </a:r>
            <a:br>
              <a:rPr lang="fr-FR" b="1" dirty="0" smtClean="0">
                <a:solidFill>
                  <a:schemeClr val="tx1"/>
                </a:solidFill>
              </a:rPr>
            </a:br>
            <a:endParaRPr lang="fr-FR" b="1" dirty="0" smtClean="0">
              <a:solidFill>
                <a:schemeClr val="tx1"/>
              </a:solidFill>
            </a:endParaRPr>
          </a:p>
          <a:p>
            <a:pPr algn="l"/>
            <a:r>
              <a:rPr lang="fr-FR" b="1" dirty="0" smtClean="0">
                <a:solidFill>
                  <a:schemeClr val="tx1"/>
                </a:solidFill>
              </a:rPr>
              <a:t/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err="1" smtClean="0">
                <a:solidFill>
                  <a:schemeClr val="tx1"/>
                </a:solidFill>
              </a:rPr>
              <a:t>Tréssaille</a:t>
            </a:r>
            <a:r>
              <a:rPr lang="fr-FR" b="1" dirty="0" smtClean="0">
                <a:solidFill>
                  <a:schemeClr val="tx1"/>
                </a:solidFill>
              </a:rPr>
              <a:t> d'allégresse, racheté de Jésus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Fais retentir sans cesse l'hymne saint des élus.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Oh! sublime espérance que rien ne peut ternir</a:t>
            </a:r>
            <a:br>
              <a:rPr lang="fr-FR" b="1" dirty="0" smtClean="0">
                <a:solidFill>
                  <a:schemeClr val="tx1"/>
                </a:solidFill>
              </a:rPr>
            </a:br>
            <a:r>
              <a:rPr lang="fr-FR" b="1" dirty="0" smtClean="0">
                <a:solidFill>
                  <a:schemeClr val="tx1"/>
                </a:solidFill>
              </a:rPr>
              <a:t>Merveilleuse espérance, Il va venir!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 Maitre qui m'appelle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 Maitre qui m'appelle </dc:title>
  <dc:creator>mary</dc:creator>
  <cp:lastModifiedBy>mary</cp:lastModifiedBy>
  <cp:revision>2</cp:revision>
  <dcterms:created xsi:type="dcterms:W3CDTF">2018-07-06T19:46:17Z</dcterms:created>
  <dcterms:modified xsi:type="dcterms:W3CDTF">2018-07-06T20:21:25Z</dcterms:modified>
</cp:coreProperties>
</file>