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4C69-31E5-40F7-9562-D1DDBB6BA29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6C655-EAA4-4353-B4EA-E679FD8824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真実全き心も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384376" cy="576064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真実全き心もて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472608" cy="4392488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真実全き心もて　いのちの君に仕え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イエスを高き則として　雄々しく戦わばや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いざ揚げよ主の旗を　いざ叫べ主の道を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いざ仕えん永遠に 　われらの主なるイエスに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全身忠義に満ち溢れ　栄えの君に従う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われらは死もまた辞せじ　君が御旨とあらば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われらの情と意志とを汝が能力（ちから）もて服し　　　　　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ただ君が御旨をのみ　成さしめ給えイエスよ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真実全き心もて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真実全き心もて</dc:title>
  <dc:creator>mary</dc:creator>
  <cp:lastModifiedBy>mary</cp:lastModifiedBy>
  <cp:revision>4</cp:revision>
  <dcterms:created xsi:type="dcterms:W3CDTF">2018-06-12T13:52:08Z</dcterms:created>
  <dcterms:modified xsi:type="dcterms:W3CDTF">2018-06-12T16:08:06Z</dcterms:modified>
</cp:coreProperties>
</file>