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C53-3CEA-4FDE-B8EF-611B423963B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7DF3-74FD-4E77-A4A8-1F7466320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C53-3CEA-4FDE-B8EF-611B423963B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7DF3-74FD-4E77-A4A8-1F7466320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C53-3CEA-4FDE-B8EF-611B423963B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7DF3-74FD-4E77-A4A8-1F7466320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C53-3CEA-4FDE-B8EF-611B423963B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7DF3-74FD-4E77-A4A8-1F7466320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C53-3CEA-4FDE-B8EF-611B423963B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7DF3-74FD-4E77-A4A8-1F7466320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C53-3CEA-4FDE-B8EF-611B423963B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7DF3-74FD-4E77-A4A8-1F7466320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C53-3CEA-4FDE-B8EF-611B423963B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7DF3-74FD-4E77-A4A8-1F7466320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C53-3CEA-4FDE-B8EF-611B423963B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7DF3-74FD-4E77-A4A8-1F7466320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C53-3CEA-4FDE-B8EF-611B423963B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7DF3-74FD-4E77-A4A8-1F7466320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C53-3CEA-4FDE-B8EF-611B423963B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7DF3-74FD-4E77-A4A8-1F7466320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0C53-3CEA-4FDE-B8EF-611B423963B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7DF3-74FD-4E77-A4A8-1F74663204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0C53-3CEA-4FDE-B8EF-611B423963B1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47DF3-74FD-4E77-A4A8-1F74663204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복의 근원 강림하사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Fonte es Tu de toda Bençã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548680"/>
            <a:ext cx="6120680" cy="50405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Fonte es Tu de toda Benção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1340768"/>
            <a:ext cx="5976664" cy="4608512"/>
          </a:xfrm>
        </p:spPr>
        <p:txBody>
          <a:bodyPr>
            <a:noAutofit/>
          </a:bodyPr>
          <a:lstStyle/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Fonte és Tu de toda bênção  Vem o canto me inspirar</a:t>
            </a:r>
            <a:b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misericórdia Tua  Quero em alto som louvar</a:t>
            </a:r>
            <a:b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Oh, ensina o novo canto  Dos remidos lá dos céus</a:t>
            </a:r>
            <a:b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Ao teu servo e ao povo santo  Pra louvarmos-Te, bom Deus!</a:t>
            </a:r>
            <a:b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t-B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Ao Senhor eu agradeço  Pois Jesus me socorreu</a:t>
            </a:r>
            <a:b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E, por sua graça, um dia  Vai levar-me para o céu</a:t>
            </a:r>
            <a:b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Eu perdido, procurou-me  Longe do meu Deus, sem luz</a:t>
            </a:r>
            <a:b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Dos pecados meus lavou-me  Com seu sangue o bom Jesus</a:t>
            </a:r>
            <a:b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t-BR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Devedor à Tua graça  Cada dia e hora sou</a:t>
            </a:r>
            <a:b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Teu cuidado sempre faça  Com que eu ame a Ti, Senhor</a:t>
            </a:r>
            <a:b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meu ser é vacilante  Toma-o, prende-o com amor</a:t>
            </a:r>
            <a:b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t-B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Para que eu, a todo instante  Glorifique a Ti, Senhor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17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Fonte es Tu de toda Benção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Fonte es Tu de toda Benção </dc:title>
  <dc:creator>mary</dc:creator>
  <cp:lastModifiedBy>mary</cp:lastModifiedBy>
  <cp:revision>4</cp:revision>
  <dcterms:created xsi:type="dcterms:W3CDTF">2018-06-08T13:18:01Z</dcterms:created>
  <dcterms:modified xsi:type="dcterms:W3CDTF">2018-06-08T14:39:12Z</dcterms:modified>
</cp:coreProperties>
</file>