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F31FC-B159-429A-A49E-1C44E5B8EA0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D2EB6-AEF9-4974-A0E3-35C1007A59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Now is the Time to Worship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, es hora de adorarl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472608" cy="362471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Ven, es hora de adorarle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5256584" cy="432048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Ven, es hora de adorarle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Ven, abre tu corazón a Él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ante su trono estamos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Ven, ante la majestad de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 Ven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Coro                                                                    </a:t>
            </a:r>
            <a:r>
              <a:rPr lang="es-ES" b="1" dirty="0" smtClean="0">
                <a:solidFill>
                  <a:srgbClr val="FF0000"/>
                </a:solidFill>
              </a:rPr>
              <a:t>Toda </a:t>
            </a:r>
            <a:r>
              <a:rPr lang="es-ES" b="1" dirty="0" smtClean="0">
                <a:solidFill>
                  <a:srgbClr val="FF0000"/>
                </a:solidFill>
              </a:rPr>
              <a:t>lengua confesará que Él es Dios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Las rodillas se doblarán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 un tesoro eterno tendrás en Él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Si escoges su </a:t>
            </a:r>
            <a:r>
              <a:rPr lang="es-ES" b="1" dirty="0" smtClean="0">
                <a:solidFill>
                  <a:srgbClr val="FF0000"/>
                </a:solidFill>
              </a:rPr>
              <a:t>amor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es Rey!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Él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Rey!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Rey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Ven, es hora de adorarle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Ven, es hora de adorarle</dc:title>
  <dc:creator>mary</dc:creator>
  <cp:lastModifiedBy>mary</cp:lastModifiedBy>
  <cp:revision>7</cp:revision>
  <dcterms:created xsi:type="dcterms:W3CDTF">2018-04-13T23:11:51Z</dcterms:created>
  <dcterms:modified xsi:type="dcterms:W3CDTF">2018-04-14T14:37:14Z</dcterms:modified>
</cp:coreProperties>
</file>