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55F21-4309-459A-BD2F-D664B0E61F58}" type="datetimeFigureOut">
              <a:rPr lang="en-US" smtClean="0"/>
              <a:pPr/>
              <a:t>4/13/2018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7391B-84C7-46DA-8604-3E31953881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r Love Never Fail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696990" y="3275577"/>
            <a:ext cx="5447010" cy="35824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Amor Nunca Fal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04456" cy="404664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Tu</a:t>
            </a:r>
            <a:r>
              <a:rPr lang="en-US" sz="3600" b="1" dirty="0" smtClean="0"/>
              <a:t> Amor </a:t>
            </a:r>
            <a:r>
              <a:rPr lang="en-US" sz="3600" b="1" dirty="0" err="1" smtClean="0"/>
              <a:t>Nunca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Falla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1868"/>
            <a:ext cx="4248472" cy="633670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separa,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 si trato de escapar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amor siempre es fiel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Perfecto se que no soy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nueva es tu oportunidad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amor siempre es fiel</a:t>
            </a: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                                                                  </a:t>
            </a:r>
            <a:r>
              <a:rPr lang="es-ES" sz="1800" b="1" dirty="0" smtClean="0">
                <a:solidFill>
                  <a:srgbClr val="FF0000"/>
                </a:solidFill>
              </a:rPr>
              <a:t>Tu </a:t>
            </a:r>
            <a:r>
              <a:rPr lang="es-ES" sz="1800" b="1" dirty="0" smtClean="0">
                <a:solidFill>
                  <a:srgbClr val="FF0000"/>
                </a:solidFill>
              </a:rPr>
              <a:t>permaneces por siempre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Tu amor nunca cambiara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Puede que haya dolor pero tu traes gozo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Y </a:t>
            </a:r>
            <a:r>
              <a:rPr lang="es-ES" sz="1800" b="1" dirty="0" smtClean="0">
                <a:solidFill>
                  <a:srgbClr val="FF0000"/>
                </a:solidFill>
              </a:rPr>
              <a:t>en la tempestad ya no tengo que temer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Porque yo se que me amas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Tu amor siempre es </a:t>
            </a:r>
            <a:r>
              <a:rPr lang="es-ES" sz="1800" b="1" dirty="0" smtClean="0">
                <a:solidFill>
                  <a:srgbClr val="FF0000"/>
                </a:solidFill>
              </a:rPr>
              <a:t>fiel </a:t>
            </a:r>
          </a:p>
          <a:p>
            <a:pPr algn="l"/>
            <a:endParaRPr lang="es-E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viento es fuerte y profundo el mar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yo se que solo no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estaré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amor siempre es fiel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Profundo el abismo esta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pensé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alcanzaría 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amor siempre 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                              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Haces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las cosas para mi bien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Amor Nunca Falla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amor nunca falla</dc:title>
  <dc:creator>mary</dc:creator>
  <cp:lastModifiedBy>mary</cp:lastModifiedBy>
  <cp:revision>8</cp:revision>
  <dcterms:created xsi:type="dcterms:W3CDTF">2018-04-11T19:31:08Z</dcterms:created>
  <dcterms:modified xsi:type="dcterms:W3CDTF">2018-04-13T14:43:08Z</dcterms:modified>
</cp:coreProperties>
</file>