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DD83-6E2D-4E1A-9769-47A04D9418B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669C-EACA-47CE-99D3-A493AE5D39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stify To Love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사랑 전하리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304800"/>
            <a:ext cx="32766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주의 사랑 전하리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일곱색깔 무지개빛 </a:t>
            </a:r>
            <a:r>
              <a:rPr lang="ko-KR" altLang="en-US" sz="1800" b="1" dirty="0" smtClean="0"/>
              <a:t>스쳐오는 바람소리</a:t>
            </a:r>
            <a:r>
              <a:rPr lang="en-US" altLang="ko-KR" sz="1800" b="1" dirty="0" smtClean="0"/>
              <a:t> </a:t>
            </a:r>
            <a:r>
              <a:rPr lang="ko-KR" altLang="en-US" sz="1800" b="1" dirty="0" smtClean="0"/>
              <a:t>하늘의 </a:t>
            </a:r>
            <a:r>
              <a:rPr lang="ko-KR" altLang="en-US" sz="1800" b="1" dirty="0" smtClean="0"/>
              <a:t>수많은 별 모두 함께 주를 노래해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내가 살아가는 동안 나의 삶을 통하여 주의 사랑 전하리라 사랑 </a:t>
            </a:r>
            <a:r>
              <a:rPr lang="ko-KR" altLang="en-US" sz="1800" b="1" dirty="0" smtClean="0"/>
              <a:t>전하리</a:t>
            </a: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내 생명 다하도록 주의 사랑 전하리 주 사랑 증인되어 하루하루 살아가리라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내 호흡 통하여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주님께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감사드리리 내 생명 다하도록 주의 사랑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전하리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ko-KR" altLang="en-US" sz="1800" b="1" dirty="0" smtClean="0"/>
              <a:t>저기 북쪽 땅끝에서 남쪽 바다 끝까지 모두 손을 내밀어 모두 하나되어 평화 전하세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작고 여린 </a:t>
            </a:r>
            <a:r>
              <a:rPr lang="ko-KR" altLang="en-US" sz="1800" b="1" dirty="0" smtClean="0"/>
              <a:t>손길로도</a:t>
            </a:r>
            <a:r>
              <a:rPr lang="en-US" altLang="ko-KR" sz="1800" b="1" dirty="0" smtClean="0"/>
              <a:t> </a:t>
            </a:r>
            <a:r>
              <a:rPr lang="ko-KR" altLang="en-US" sz="1800" b="1" dirty="0" smtClean="0"/>
              <a:t>주의 </a:t>
            </a:r>
            <a:r>
              <a:rPr lang="ko-KR" altLang="en-US" sz="1800" b="1" dirty="0" smtClean="0"/>
              <a:t>뜻을 구하며 주가 주신 벅찬 소망 함께 외치세</a:t>
            </a:r>
            <a:br>
              <a:rPr lang="ko-KR" altLang="en-US" sz="1800" b="1" dirty="0" smtClean="0"/>
            </a:b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en-US" sz="1800" b="1" dirty="0" smtClean="0"/>
              <a:t>Bridge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무지개의 빛깔 바람의소리 수많은 별도 주 노래해 내가 사는 동안 나의 삶을 통하여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주님의 사랑 전하리 북쪽 땅끝에서 바다 끝까지 하나되어 평화 전하세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작은 손에 주의 뜻 담아 주가 </a:t>
            </a:r>
            <a:r>
              <a:rPr lang="ko-KR" altLang="en-US" sz="1800" b="1" dirty="0" smtClean="0"/>
              <a:t>주신 </a:t>
            </a:r>
            <a:r>
              <a:rPr lang="ko-KR" altLang="en-US" sz="1800" b="1" dirty="0" smtClean="0"/>
              <a:t>소명 외치세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사랑 전하리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사랑 전하리</dc:title>
  <dc:creator>jungyeo park</dc:creator>
  <cp:lastModifiedBy>mary</cp:lastModifiedBy>
  <cp:revision>17</cp:revision>
  <dcterms:created xsi:type="dcterms:W3CDTF">2016-02-01T05:16:56Z</dcterms:created>
  <dcterms:modified xsi:type="dcterms:W3CDTF">2018-03-08T21:50:27Z</dcterms:modified>
</cp:coreProperties>
</file>