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9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31B5F-70A2-4CC1-B239-9440C0DF4045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E664B-D07E-45C2-95D7-5A406981AB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Our Go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0"/>
            <a:ext cx="25146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 하나님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5181600" cy="57150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필요보다 크신 은혜 주 말씀 나는 믿네                                             주를 더욱 기다리니 날 새롭게 하소서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나 주께 엎드리어 주를 경배하리                                                               나 주를 경배하리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안에 있는 예수 나의 빛 나의 길 비추시네                                        주님 나를 구하셨네 주안에 난 자유해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                        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위해 모든 것을 값없이 주신 그 큰 사랑                                    자기 몸을 내어 주신 주 하나님                                                   부활하신 영광의 주 영원히 높임 받으소서                                        온 세상을 구원하신 주 하나님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하나님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하나님 </dc:title>
  <dc:creator>jungyeo park</dc:creator>
  <cp:lastModifiedBy>user</cp:lastModifiedBy>
  <cp:revision>10</cp:revision>
  <dcterms:created xsi:type="dcterms:W3CDTF">2016-05-29T04:17:11Z</dcterms:created>
  <dcterms:modified xsi:type="dcterms:W3CDTF">2018-01-08T19:49:45Z</dcterms:modified>
</cp:coreProperties>
</file>