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4" autoAdjust="0"/>
    <p:restoredTop sz="94624" autoAdjust="0"/>
  </p:normalViewPr>
  <p:slideViewPr>
    <p:cSldViewPr showGuides="1"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8B06-2141-42D2-BE1E-2BF51361CE6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2E39-2345-49F0-B2A1-D2EC6F4E3F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주께 가까이 날 이끄소서.jpg"/>
          <p:cNvPicPr>
            <a:picLocks noChangeAspect="1"/>
          </p:cNvPicPr>
          <p:nvPr userDrawn="1"/>
        </p:nvPicPr>
        <p:blipFill>
          <a:blip r:embed="rId14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主のもとに 引き寄せて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09600"/>
            <a:ext cx="6096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Lord, Draw Me Close to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4953000" cy="2895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Close to the Lord </a:t>
            </a:r>
            <a:r>
              <a:rPr lang="en-US" sz="2000" b="1" dirty="0" smtClean="0">
                <a:solidFill>
                  <a:schemeClr val="tx1"/>
                </a:solidFill>
              </a:rPr>
              <a:t> draw </a:t>
            </a:r>
            <a:r>
              <a:rPr lang="en-US" sz="2000" b="1" dirty="0" smtClean="0">
                <a:solidFill>
                  <a:schemeClr val="tx1"/>
                </a:solidFill>
              </a:rPr>
              <a:t>me closer to You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I desperately want You alone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Fill me with Your </a:t>
            </a:r>
            <a:r>
              <a:rPr lang="en-US" sz="2000" b="1" dirty="0" smtClean="0">
                <a:solidFill>
                  <a:schemeClr val="tx1"/>
                </a:solidFill>
              </a:rPr>
              <a:t>Love </a:t>
            </a:r>
            <a:r>
              <a:rPr lang="en-US" sz="2000" b="1" dirty="0" smtClean="0">
                <a:solidFill>
                  <a:schemeClr val="tx1"/>
                </a:solidFill>
              </a:rPr>
              <a:t>So that  I may worship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You </a:t>
            </a:r>
            <a:r>
              <a:rPr lang="en-US" sz="2000" b="1" dirty="0" smtClean="0">
                <a:solidFill>
                  <a:schemeClr val="tx1"/>
                </a:solidFill>
              </a:rPr>
              <a:t>more fully from my heart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My soul thirst for </a:t>
            </a:r>
            <a:r>
              <a:rPr lang="en-US" sz="2000" b="1" dirty="0" smtClean="0">
                <a:solidFill>
                  <a:schemeClr val="tx1"/>
                </a:solidFill>
              </a:rPr>
              <a:t>You </a:t>
            </a:r>
            <a:r>
              <a:rPr lang="en-US" sz="2000" b="1" dirty="0" smtClean="0">
                <a:solidFill>
                  <a:schemeClr val="tx1"/>
                </a:solidFill>
              </a:rPr>
              <a:t>I call out to You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Touch </a:t>
            </a:r>
            <a:r>
              <a:rPr lang="en-US" sz="2000" b="1" dirty="0" smtClean="0">
                <a:solidFill>
                  <a:schemeClr val="tx1"/>
                </a:solidFill>
              </a:rPr>
              <a:t>my heart deeply within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I desperately long for </a:t>
            </a:r>
            <a:r>
              <a:rPr lang="en-US" sz="2000" b="1" dirty="0" smtClean="0">
                <a:solidFill>
                  <a:schemeClr val="tx1"/>
                </a:solidFill>
              </a:rPr>
              <a:t>You </a:t>
            </a:r>
            <a:r>
              <a:rPr lang="en-US" sz="2000" b="1" dirty="0" smtClean="0">
                <a:solidFill>
                  <a:schemeClr val="tx1"/>
                </a:solidFill>
              </a:rPr>
              <a:t>I want more of You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Touch </a:t>
            </a:r>
            <a:r>
              <a:rPr lang="en-US" sz="2000" b="1" dirty="0" smtClean="0">
                <a:solidFill>
                  <a:schemeClr val="tx1"/>
                </a:solidFill>
              </a:rPr>
              <a:t>my soul deeply </a:t>
            </a:r>
            <a:r>
              <a:rPr lang="en-US" sz="2000" b="1" dirty="0" smtClean="0">
                <a:solidFill>
                  <a:schemeClr val="tx1"/>
                </a:solidFill>
              </a:rPr>
              <a:t>within        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0" y="1981200"/>
            <a:ext cx="3048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2000" b="1" smtClean="0"/>
              <a:t>主のもとに 引き寄せて</a:t>
            </a:r>
            <a:br>
              <a:rPr lang="ja-JP" altLang="en-US" sz="2000" b="1" smtClean="0"/>
            </a:br>
            <a:r>
              <a:rPr lang="ja-JP" altLang="en-US" sz="2000" b="1" smtClean="0"/>
              <a:t>切に 主だけを求めます</a:t>
            </a:r>
            <a:br>
              <a:rPr lang="ja-JP" altLang="en-US" sz="2000" b="1" smtClean="0"/>
            </a:br>
            <a:r>
              <a:rPr lang="ja-JP" altLang="en-US" sz="2000" b="1" smtClean="0"/>
              <a:t>満たして 主の愛で</a:t>
            </a:r>
            <a:br>
              <a:rPr lang="ja-JP" altLang="en-US" sz="2000" b="1" smtClean="0"/>
            </a:br>
            <a:r>
              <a:rPr lang="ja-JP" altLang="en-US" sz="2000" b="1" smtClean="0"/>
              <a:t>まことに 主 賛美するため</a:t>
            </a:r>
            <a:r>
              <a:rPr lang="ja-JP" altLang="en-US" sz="2000" b="1" smtClean="0"/>
              <a:t/>
            </a:r>
            <a:br>
              <a:rPr lang="ja-JP" altLang="en-US" sz="2000" b="1" smtClean="0"/>
            </a:br>
            <a:endParaRPr lang="en-US" altLang="ja-JP" sz="2000" b="1" dirty="0" smtClean="0"/>
          </a:p>
          <a:p>
            <a:pPr lvl="0">
              <a:spcBef>
                <a:spcPct val="20000"/>
              </a:spcBef>
            </a:pPr>
            <a:r>
              <a:rPr lang="ja-JP" altLang="en-US" sz="2000" b="1" smtClean="0"/>
              <a:t/>
            </a:r>
            <a:br>
              <a:rPr lang="ja-JP" altLang="en-US" sz="2000" b="1" smtClean="0"/>
            </a:br>
            <a:r>
              <a:rPr lang="ja-JP" altLang="en-US" sz="2000" b="1" smtClean="0"/>
              <a:t>渇いた魂 主を呼びます</a:t>
            </a:r>
            <a:br>
              <a:rPr lang="ja-JP" altLang="en-US" sz="2000" b="1" smtClean="0"/>
            </a:br>
            <a:r>
              <a:rPr lang="ja-JP" altLang="en-US" sz="2000" b="1" smtClean="0"/>
              <a:t>心 満たしてください</a:t>
            </a:r>
            <a:br>
              <a:rPr lang="ja-JP" altLang="en-US" sz="2000" b="1" smtClean="0"/>
            </a:br>
            <a:r>
              <a:rPr lang="ja-JP" altLang="en-US" sz="2000" b="1" smtClean="0"/>
              <a:t>私は主だけを求めます</a:t>
            </a:r>
            <a:br>
              <a:rPr lang="ja-JP" altLang="en-US" sz="2000" b="1" smtClean="0"/>
            </a:br>
            <a:r>
              <a:rPr lang="ja-JP" altLang="en-US" sz="2000" b="1" smtClean="0"/>
              <a:t>心 満たしてください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Lord, Draw Me Close to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jungyeo park</dc:creator>
  <cp:lastModifiedBy>user</cp:lastModifiedBy>
  <cp:revision>15</cp:revision>
  <dcterms:created xsi:type="dcterms:W3CDTF">2016-05-12T15:05:42Z</dcterms:created>
  <dcterms:modified xsi:type="dcterms:W3CDTF">2018-01-08T05:39:43Z</dcterms:modified>
</cp:coreProperties>
</file>