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F98C-E3D6-4016-A5BA-F398A39FE18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BDDD-5884-4F42-BCB2-37AF63F58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F98C-E3D6-4016-A5BA-F398A39FE18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BDDD-5884-4F42-BCB2-37AF63F58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F98C-E3D6-4016-A5BA-F398A39FE18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BDDD-5884-4F42-BCB2-37AF63F58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F98C-E3D6-4016-A5BA-F398A39FE18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BDDD-5884-4F42-BCB2-37AF63F58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F98C-E3D6-4016-A5BA-F398A39FE18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BDDD-5884-4F42-BCB2-37AF63F58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F98C-E3D6-4016-A5BA-F398A39FE18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BDDD-5884-4F42-BCB2-37AF63F58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F98C-E3D6-4016-A5BA-F398A39FE18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BDDD-5884-4F42-BCB2-37AF63F58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F98C-E3D6-4016-A5BA-F398A39FE18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BDDD-5884-4F42-BCB2-37AF63F58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F98C-E3D6-4016-A5BA-F398A39FE18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BDDD-5884-4F42-BCB2-37AF63F58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F98C-E3D6-4016-A5BA-F398A39FE18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BDDD-5884-4F42-BCB2-37AF63F58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BF98C-E3D6-4016-A5BA-F398A39FE18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EBDDD-5884-4F42-BCB2-37AF63F581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BF98C-E3D6-4016-A5BA-F398A39FE18E}" type="datetimeFigureOut">
              <a:rPr lang="en-US" smtClean="0"/>
              <a:t>12/6/2017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EBDDD-5884-4F42-BCB2-37AF63F581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나, 가진 재물 없으나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493213" y="920749"/>
            <a:ext cx="7650787" cy="59372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Би эд баялгаар их биш ч гэсэ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64704"/>
            <a:ext cx="4211960" cy="4730080"/>
          </a:xfrm>
        </p:spPr>
        <p:txBody>
          <a:bodyPr>
            <a:noAutofit/>
          </a:bodyPr>
          <a:lstStyle/>
          <a:p>
            <a:pPr algn="l"/>
            <a:r>
              <a:rPr lang="en-US" sz="1600" b="1" dirty="0">
                <a:solidFill>
                  <a:schemeClr val="tx1"/>
                </a:solidFill>
              </a:rPr>
              <a:t>Even if I don't have property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Even if I don't have knowledge other have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Even if I don't have health other have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But I have something other don't have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I saw something other couldn't see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I heard voice other couldn't hear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I received the love other couldn't receive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I realized something other couldn't realize</a:t>
            </a: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 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chemeClr val="tx1"/>
                </a:solidFill>
              </a:rPr>
              <a:t>Equitable God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Even if I don't have something other have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But, Equitable God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b="1" dirty="0">
                <a:solidFill>
                  <a:schemeClr val="tx1"/>
                </a:solidFill>
              </a:rPr>
              <a:t>God let me receive something other don't </a:t>
            </a:r>
            <a:r>
              <a:rPr lang="en-US" sz="1600" b="1" dirty="0" smtClean="0">
                <a:solidFill>
                  <a:schemeClr val="tx1"/>
                </a:solidFill>
              </a:rPr>
              <a:t>have       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283968" y="836712"/>
            <a:ext cx="3816424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Би </a:t>
            </a:r>
            <a:r>
              <a:rPr lang="ru-RU" sz="1600" b="1" dirty="0"/>
              <a:t>эд баялгаар их </a:t>
            </a:r>
            <a:r>
              <a:rPr lang="ru-RU" sz="1600" b="1" dirty="0" smtClean="0"/>
              <a:t>биш</a:t>
            </a:r>
            <a:r>
              <a:rPr lang="en-US" sz="1600" b="1" dirty="0" smtClean="0"/>
              <a:t> </a:t>
            </a:r>
            <a:r>
              <a:rPr kumimoji="0" lang="mn-MN" sz="16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ч</a:t>
            </a:r>
            <a:r>
              <a:rPr kumimoji="0" lang="en-US" sz="16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lang="ru-RU" sz="1600" b="1" dirty="0" smtClean="0"/>
              <a:t>г</a:t>
            </a:r>
            <a:r>
              <a:rPr kumimoji="0" lang="mn-MN" sz="16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эсэн</a:t>
            </a:r>
            <a:endParaRPr lang="en-US" sz="1600" b="1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Би бусдын 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адил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эрдэм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мэд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л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э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гг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үй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ч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Arial Unicode MS" pitchFamily="50" charset="-127"/>
              <a:ea typeface="&amp;quo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Би бусд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ын 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адил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эрүүл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чнйрэ</a:t>
            </a:r>
            <a:r>
              <a:rPr lang="ru-RU" sz="1400" b="1" dirty="0" smtClean="0"/>
              <a:t>г</a:t>
            </a:r>
            <a:r>
              <a:rPr lang="en-US" sz="1400" b="1" dirty="0" smtClean="0"/>
              <a:t> 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бн</a:t>
            </a:r>
            <a:r>
              <a:rPr lang="ru-RU" sz="1400" b="1" dirty="0" smtClean="0"/>
              <a:t>ш</a:t>
            </a:r>
            <a:r>
              <a:rPr lang="en-US" sz="1400" b="1" dirty="0" smtClean="0"/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ч гэсэн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   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Өөр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бусд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а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д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ба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й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хгүй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эүйл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на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д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ад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бнй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Arial Unicode MS" pitchFamily="50" charset="-127"/>
              <a:ea typeface="&amp;quo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latin typeface="Arial Unicode MS" pitchFamily="50" charset="-127"/>
              <a:ea typeface="&amp;quo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latin typeface="Arial Unicode MS" pitchFamily="50" charset="-127"/>
              <a:ea typeface="&amp;quo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latin typeface="Arial Unicode MS" pitchFamily="50" charset="-127"/>
              <a:ea typeface="&amp;quo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latin typeface="Arial Unicode MS" pitchFamily="50" charset="-127"/>
              <a:ea typeface="&amp;quo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latin typeface="Arial Unicode MS" pitchFamily="50" charset="-127"/>
              <a:ea typeface="&amp;quo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Би бусды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н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харж чада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а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гүй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г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харсан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, 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Arial Unicode MS" pitchFamily="50" charset="-127"/>
              <a:ea typeface="&amp;quo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Би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бусдын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сонсо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ж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чадаагү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й дуу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г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сонс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с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о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н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. 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Arial Unicode MS" pitchFamily="50" charset="-127"/>
              <a:ea typeface="&amp;quo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Би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бусдын 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а</a:t>
            </a:r>
            <a:r>
              <a:rPr kumimoji="0" lang="en-US" sz="105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B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аагүй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хайр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ыг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а</a:t>
            </a:r>
            <a:r>
              <a:rPr kumimoji="0" lang="en-US" sz="105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B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сан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, 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Arial Unicode MS" pitchFamily="50" charset="-127"/>
              <a:ea typeface="&amp;quo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Би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бусдын 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мэдэхг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ү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хаарааүйг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үхаар сан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Arial Unicode MS" pitchFamily="50" charset="-127"/>
              <a:ea typeface="&amp;quot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smtClean="0">
              <a:latin typeface="Arial Unicode MS" pitchFamily="50" charset="-127"/>
              <a:ea typeface="&amp;quot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smtClean="0">
              <a:latin typeface="Arial Unicode MS" pitchFamily="50" charset="-127"/>
              <a:ea typeface="&amp;quot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smtClean="0">
              <a:latin typeface="Arial Unicode MS" pitchFamily="50" charset="-127"/>
              <a:ea typeface="&amp;quot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>
              <a:latin typeface="Arial Unicode MS" pitchFamily="50" charset="-127"/>
              <a:ea typeface="&amp;quot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>
              <a:latin typeface="Arial Unicode MS" pitchFamily="50" charset="-127"/>
              <a:ea typeface="&amp;quo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Үнэнч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ш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у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дарга 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Их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Эзэн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Mин</a:t>
            </a:r>
            <a:r>
              <a:rPr lang="en-US" sz="1400" b="1" dirty="0" smtClean="0">
                <a:latin typeface="Arial Unicode MS" pitchFamily="50" charset="-127"/>
                <a:ea typeface="&amp;quot"/>
                <a:cs typeface="Arial" pitchFamily="34" charset="0"/>
              </a:rPr>
              <a:t>b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Arial Unicode MS" pitchFamily="50" charset="-127"/>
              <a:ea typeface="&amp;quo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Бусдад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айгаа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бүхэн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надад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угүй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ч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. </a:t>
            </a:r>
            <a:endParaRPr kumimoji="0" lang="en-US" sz="1400" b="1" u="none" strike="noStrike" cap="none" normalizeH="0" baseline="0" dirty="0" smtClean="0">
              <a:ln>
                <a:noFill/>
              </a:ln>
              <a:effectLst/>
              <a:latin typeface="Arial Unicode MS" pitchFamily="50" charset="-127"/>
              <a:ea typeface="&amp;quo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Үнэнч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шударга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Их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Эзэн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Mин</a:t>
            </a:r>
            <a:r>
              <a:rPr lang="en-US" sz="1400" b="1" dirty="0" smtClean="0">
                <a:latin typeface="Arial Unicode MS" pitchFamily="50" charset="-127"/>
                <a:ea typeface="&amp;quot"/>
                <a:cs typeface="Arial" pitchFamily="34" charset="0"/>
              </a:rPr>
              <a:t>b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Бусдад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Байхгүй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зүүлийг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надад</a:t>
            </a:r>
            <a:r>
              <a:rPr kumimoji="0" lang="en-US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  </a:t>
            </a:r>
            <a:r>
              <a:rPr kumimoji="0" lang="mn-MN" sz="1400" b="1" u="none" strike="noStrike" cap="none" normalizeH="0" baseline="0" dirty="0" smtClean="0">
                <a:ln>
                  <a:noFill/>
                </a:ln>
                <a:effectLst/>
                <a:latin typeface="Arial Unicode MS" pitchFamily="50" charset="-127"/>
                <a:ea typeface="&amp;quot"/>
                <a:cs typeface="Arial" pitchFamily="34" charset="0"/>
              </a:rPr>
              <a:t>өгсөн</a:t>
            </a:r>
            <a:endParaRPr kumimoji="0" lang="mn-MN" sz="2000" b="1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1"/>
            <a:ext cx="5616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Even if I don't have property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95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5</cp:revision>
  <dcterms:created xsi:type="dcterms:W3CDTF">2017-12-07T01:38:36Z</dcterms:created>
  <dcterms:modified xsi:type="dcterms:W3CDTF">2017-12-07T04:02:12Z</dcterms:modified>
</cp:coreProperties>
</file>