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B037-31EF-4B29-97A6-6B7C4F22AA72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5548-514B-4AC8-B8F1-47FEED71A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B037-31EF-4B29-97A6-6B7C4F22AA72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5548-514B-4AC8-B8F1-47FEED71A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B037-31EF-4B29-97A6-6B7C4F22AA72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5548-514B-4AC8-B8F1-47FEED71A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B037-31EF-4B29-97A6-6B7C4F22AA72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5548-514B-4AC8-B8F1-47FEED71A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B037-31EF-4B29-97A6-6B7C4F22AA72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5548-514B-4AC8-B8F1-47FEED71A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B037-31EF-4B29-97A6-6B7C4F22AA72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5548-514B-4AC8-B8F1-47FEED71A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B037-31EF-4B29-97A6-6B7C4F22AA72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5548-514B-4AC8-B8F1-47FEED71A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B037-31EF-4B29-97A6-6B7C4F22AA72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5548-514B-4AC8-B8F1-47FEED71A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B037-31EF-4B29-97A6-6B7C4F22AA72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5548-514B-4AC8-B8F1-47FEED71A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B037-31EF-4B29-97A6-6B7C4F22AA72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5548-514B-4AC8-B8F1-47FEED71A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B037-31EF-4B29-97A6-6B7C4F22AA72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5548-514B-4AC8-B8F1-47FEED71A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CB037-31EF-4B29-97A6-6B7C4F22AA72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55548-514B-4AC8-B8F1-47FEED71A7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저 들 밖에 한 밤중에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first No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95600" y="0"/>
            <a:ext cx="3124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The first Noel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762000"/>
            <a:ext cx="8686800" cy="5943600"/>
          </a:xfrm>
        </p:spPr>
        <p:txBody>
          <a:bodyPr>
            <a:noAutofit/>
          </a:bodyPr>
          <a:lstStyle/>
          <a:p>
            <a:pPr marL="120650" indent="-120650">
              <a:buNone/>
            </a:pPr>
            <a:r>
              <a:rPr lang="en-US" sz="1800" b="1" dirty="0" smtClean="0"/>
              <a:t> </a:t>
            </a:r>
            <a:r>
              <a:rPr lang="en-US" sz="1800" b="1" dirty="0" smtClean="0"/>
              <a:t>The </a:t>
            </a:r>
            <a:r>
              <a:rPr lang="en-US" sz="1800" b="1" dirty="0" smtClean="0"/>
              <a:t>First Noel the angel did say Was to certain poor shepherds in  fields as they lay ;</a:t>
            </a:r>
          </a:p>
          <a:p>
            <a:pPr marL="120650" indent="-120650">
              <a:buNone/>
            </a:pPr>
            <a:r>
              <a:rPr lang="en-US" sz="1800" b="1" dirty="0" smtClean="0"/>
              <a:t> </a:t>
            </a:r>
            <a:r>
              <a:rPr lang="en-US" sz="1800" b="1" dirty="0" smtClean="0"/>
              <a:t>In fields as they lay, keeping their sheep , On a cold winter's night that was so deep.</a:t>
            </a:r>
          </a:p>
          <a:p>
            <a:pPr marL="120650" indent="-120650">
              <a:buNone/>
            </a:pPr>
            <a:endParaRPr lang="en-US" sz="1000" b="1" dirty="0" smtClean="0"/>
          </a:p>
          <a:p>
            <a:pPr marL="120650" indent="-120650">
              <a:buNone/>
            </a:pPr>
            <a:endParaRPr lang="en-US" sz="1000" b="1" dirty="0" smtClean="0"/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  <a:r>
              <a:rPr lang="en-US" sz="1800" b="1" dirty="0" smtClean="0">
                <a:solidFill>
                  <a:srgbClr val="FF0000"/>
                </a:solidFill>
              </a:rPr>
              <a:t>: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                   Noel</a:t>
            </a:r>
            <a:r>
              <a:rPr lang="en-US" sz="1800" b="1" dirty="0" smtClean="0">
                <a:solidFill>
                  <a:srgbClr val="FF0000"/>
                </a:solidFill>
              </a:rPr>
              <a:t>,  Noel,  Noel,  Noel,  </a:t>
            </a:r>
            <a:r>
              <a:rPr lang="en-US" sz="1800" b="1" dirty="0" smtClean="0">
                <a:solidFill>
                  <a:srgbClr val="FF0000"/>
                </a:solidFill>
              </a:rPr>
              <a:t> Born  </a:t>
            </a:r>
            <a:r>
              <a:rPr lang="en-US" sz="1800" b="1" dirty="0" smtClean="0">
                <a:solidFill>
                  <a:srgbClr val="FF0000"/>
                </a:solidFill>
              </a:rPr>
              <a:t>is  the  King of  Israel.</a:t>
            </a:r>
            <a:r>
              <a:rPr lang="en-US" sz="1800" b="1" dirty="0" smtClean="0"/>
              <a:t> 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They  </a:t>
            </a:r>
            <a:r>
              <a:rPr lang="en-US" sz="1800" b="1" dirty="0" smtClean="0"/>
              <a:t>looked up  and saw a  star Shining in the east beyond them </a:t>
            </a:r>
            <a:r>
              <a:rPr lang="en-US" sz="1800" b="1" dirty="0" smtClean="0"/>
              <a:t>far,                                       And </a:t>
            </a:r>
            <a:r>
              <a:rPr lang="en-US" sz="1800" b="1" dirty="0" smtClean="0"/>
              <a:t>to the earth it gave great light, And so it continued both day and night.</a:t>
            </a:r>
            <a:endParaRPr lang="en-US" sz="1000" b="1" dirty="0" smtClean="0"/>
          </a:p>
          <a:p>
            <a:pPr marL="120650" indent="-120650">
              <a:buNone/>
            </a:pPr>
            <a:endParaRPr lang="en-US" sz="1000" b="1" dirty="0" smtClean="0"/>
          </a:p>
          <a:p>
            <a:pPr marL="0" indent="0">
              <a:buNone/>
            </a:pPr>
            <a:r>
              <a:rPr lang="en-US" sz="1800" b="1" dirty="0" smtClean="0"/>
              <a:t>And </a:t>
            </a:r>
            <a:r>
              <a:rPr lang="en-US" sz="1800" b="1" dirty="0" smtClean="0"/>
              <a:t>by the light of that same star Three wise men came from country </a:t>
            </a:r>
            <a:r>
              <a:rPr lang="en-US" sz="1800" b="1" dirty="0" smtClean="0"/>
              <a:t>far;                          To </a:t>
            </a:r>
            <a:r>
              <a:rPr lang="en-US" sz="1800" b="1" dirty="0" smtClean="0"/>
              <a:t>seek for a king was their intent, And to follow the star wherever it went</a:t>
            </a:r>
            <a:r>
              <a:rPr lang="en-US" sz="1000" b="1" dirty="0" smtClean="0"/>
              <a:t>.</a:t>
            </a:r>
            <a:br>
              <a:rPr lang="en-US" sz="1000" b="1" dirty="0" smtClean="0"/>
            </a:br>
            <a:endParaRPr lang="en-US" sz="1000" b="1" dirty="0" smtClean="0"/>
          </a:p>
          <a:p>
            <a:pPr marL="120650" indent="-120650">
              <a:buNone/>
            </a:pPr>
            <a:endParaRPr lang="en-US" sz="1000" b="1" dirty="0" smtClean="0"/>
          </a:p>
          <a:p>
            <a:pPr marL="0" indent="0">
              <a:buNone/>
            </a:pPr>
            <a:r>
              <a:rPr lang="en-US" sz="1800" b="1" dirty="0" smtClean="0"/>
              <a:t>This </a:t>
            </a:r>
            <a:r>
              <a:rPr lang="en-US" sz="1800" b="1" dirty="0" smtClean="0"/>
              <a:t>star drew nigh to the northwest, O'er Bethlehem it took it rest,</a:t>
            </a:r>
            <a:br>
              <a:rPr lang="en-US" sz="1800" b="1" dirty="0" smtClean="0"/>
            </a:br>
            <a:r>
              <a:rPr lang="en-US" sz="1800" b="1" dirty="0" smtClean="0"/>
              <a:t>And there it did both stop and stay Right over the place where Jesus lay.</a:t>
            </a:r>
            <a:r>
              <a:rPr lang="en-US" sz="1000" b="1" dirty="0" smtClean="0"/>
              <a:t/>
            </a:r>
            <a:br>
              <a:rPr lang="en-US" sz="1000" b="1" dirty="0" smtClean="0"/>
            </a:br>
            <a:endParaRPr lang="en-US" sz="1000" b="1" dirty="0" smtClean="0"/>
          </a:p>
          <a:p>
            <a:pPr marL="0" indent="0">
              <a:buNone/>
            </a:pPr>
            <a:r>
              <a:rPr lang="en-US" sz="1800" b="1" dirty="0" smtClean="0"/>
              <a:t>Then </a:t>
            </a:r>
            <a:r>
              <a:rPr lang="en-US" sz="1800" b="1" dirty="0" smtClean="0"/>
              <a:t>entered in those wise men three Full reverently upon their knee,</a:t>
            </a:r>
            <a:br>
              <a:rPr lang="en-US" sz="1800" b="1" dirty="0" smtClean="0"/>
            </a:br>
            <a:r>
              <a:rPr lang="en-US" sz="1800" b="1" dirty="0" smtClean="0"/>
              <a:t>and offered there in his presence Their gold, and myrrh, and frankincense.</a:t>
            </a:r>
            <a:r>
              <a:rPr lang="en-US" sz="1000" b="1" dirty="0" smtClean="0"/>
              <a:t/>
            </a:r>
            <a:br>
              <a:rPr lang="en-US" sz="1000" b="1" dirty="0" smtClean="0"/>
            </a:br>
            <a:endParaRPr lang="en-US" sz="1000" b="1" dirty="0" smtClean="0"/>
          </a:p>
          <a:p>
            <a:pPr marL="0" indent="0">
              <a:buNone/>
            </a:pPr>
            <a:r>
              <a:rPr lang="en-US" sz="1000" b="1" dirty="0" smtClean="0"/>
              <a:t/>
            </a:r>
            <a:br>
              <a:rPr lang="en-US" sz="1000" b="1" dirty="0" smtClean="0"/>
            </a:br>
            <a:r>
              <a:rPr lang="en-US" sz="1800" b="1" dirty="0" smtClean="0"/>
              <a:t>Then let us all with one accord Sing praises to our heavenly Lord;</a:t>
            </a:r>
            <a:br>
              <a:rPr lang="en-US" sz="1800" b="1" dirty="0" smtClean="0"/>
            </a:br>
            <a:r>
              <a:rPr lang="en-US" sz="1800" b="1" dirty="0" smtClean="0"/>
              <a:t>That hath made heaven and earth of naught, And with his blood mankind hath </a:t>
            </a:r>
            <a:r>
              <a:rPr lang="en-US" sz="1800" b="1" dirty="0" smtClean="0"/>
              <a:t>bought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127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first Noel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first Noel</dc:title>
  <dc:creator>user</dc:creator>
  <cp:lastModifiedBy>mary</cp:lastModifiedBy>
  <cp:revision>17</cp:revision>
  <dcterms:created xsi:type="dcterms:W3CDTF">2015-12-05T02:26:56Z</dcterms:created>
  <dcterms:modified xsi:type="dcterms:W3CDTF">2018-12-08T19:03:58Z</dcterms:modified>
</cp:coreProperties>
</file>